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</p:sldIdLst>
  <p:sldSz cy="6858000" cx="9144000"/>
  <p:notesSz cx="7023100" cy="9309100"/>
  <p:embeddedFontLst>
    <p:embeddedFont>
      <p:font typeface="Libre Franklin"/>
      <p:regular r:id="rId33"/>
      <p:bold r:id="rId34"/>
      <p:italic r:id="rId35"/>
      <p:boldItalic r:id="rId36"/>
    </p:embeddedFont>
    <p:embeddedFont>
      <p:font typeface="Tahoma"/>
      <p:regular r:id="rId37"/>
      <p:bold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r:id="rId39" roundtripDataSignature="AMtx7mifqHbsX5rnIs/16vadqNAwg2rgZ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LibreFranklin-regular.fntdata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LibreFranklin-italic.fntdata"/><Relationship Id="rId12" Type="http://schemas.openxmlformats.org/officeDocument/2006/relationships/slide" Target="slides/slide7.xml"/><Relationship Id="rId34" Type="http://schemas.openxmlformats.org/officeDocument/2006/relationships/font" Target="fonts/LibreFranklin-bold.fntdata"/><Relationship Id="rId15" Type="http://schemas.openxmlformats.org/officeDocument/2006/relationships/slide" Target="slides/slide10.xml"/><Relationship Id="rId37" Type="http://schemas.openxmlformats.org/officeDocument/2006/relationships/font" Target="fonts/Tahoma-regular.fntdata"/><Relationship Id="rId14" Type="http://schemas.openxmlformats.org/officeDocument/2006/relationships/slide" Target="slides/slide9.xml"/><Relationship Id="rId36" Type="http://schemas.openxmlformats.org/officeDocument/2006/relationships/font" Target="fonts/LibreFranklin-boldItalic.fntdata"/><Relationship Id="rId17" Type="http://schemas.openxmlformats.org/officeDocument/2006/relationships/slide" Target="slides/slide12.xml"/><Relationship Id="rId39" Type="http://customschemas.google.com/relationships/presentationmetadata" Target="metadata"/><Relationship Id="rId16" Type="http://schemas.openxmlformats.org/officeDocument/2006/relationships/slide" Target="slides/slide11.xml"/><Relationship Id="rId38" Type="http://schemas.openxmlformats.org/officeDocument/2006/relationships/font" Target="fonts/Tahoma-bold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70750" y="698175"/>
            <a:ext cx="4682300" cy="3490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702300" y="4421800"/>
            <a:ext cx="5618475" cy="41890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:notes"/>
          <p:cNvSpPr txBox="1"/>
          <p:nvPr>
            <p:ph idx="1" type="body"/>
          </p:nvPr>
        </p:nvSpPr>
        <p:spPr>
          <a:xfrm>
            <a:off x="702300" y="4421800"/>
            <a:ext cx="5618475" cy="41890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:notes"/>
          <p:cNvSpPr/>
          <p:nvPr>
            <p:ph idx="2" type="sldImg"/>
          </p:nvPr>
        </p:nvSpPr>
        <p:spPr>
          <a:xfrm>
            <a:off x="1170750" y="698175"/>
            <a:ext cx="4682300" cy="3490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0:notes"/>
          <p:cNvSpPr txBox="1"/>
          <p:nvPr>
            <p:ph idx="1" type="body"/>
          </p:nvPr>
        </p:nvSpPr>
        <p:spPr>
          <a:xfrm>
            <a:off x="702300" y="4421800"/>
            <a:ext cx="5618475" cy="41890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10:notes"/>
          <p:cNvSpPr/>
          <p:nvPr>
            <p:ph idx="2" type="sldImg"/>
          </p:nvPr>
        </p:nvSpPr>
        <p:spPr>
          <a:xfrm>
            <a:off x="1170750" y="698175"/>
            <a:ext cx="4682300" cy="3490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1:notes"/>
          <p:cNvSpPr txBox="1"/>
          <p:nvPr>
            <p:ph idx="1" type="body"/>
          </p:nvPr>
        </p:nvSpPr>
        <p:spPr>
          <a:xfrm>
            <a:off x="702300" y="4421800"/>
            <a:ext cx="5618475" cy="41890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11:notes"/>
          <p:cNvSpPr/>
          <p:nvPr>
            <p:ph idx="2" type="sldImg"/>
          </p:nvPr>
        </p:nvSpPr>
        <p:spPr>
          <a:xfrm>
            <a:off x="1170750" y="698175"/>
            <a:ext cx="4682300" cy="3490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2:notes"/>
          <p:cNvSpPr txBox="1"/>
          <p:nvPr>
            <p:ph idx="1" type="body"/>
          </p:nvPr>
        </p:nvSpPr>
        <p:spPr>
          <a:xfrm>
            <a:off x="702300" y="4421800"/>
            <a:ext cx="5618475" cy="41890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12:notes"/>
          <p:cNvSpPr/>
          <p:nvPr>
            <p:ph idx="2" type="sldImg"/>
          </p:nvPr>
        </p:nvSpPr>
        <p:spPr>
          <a:xfrm>
            <a:off x="1170750" y="698175"/>
            <a:ext cx="4682300" cy="3490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3:notes"/>
          <p:cNvSpPr txBox="1"/>
          <p:nvPr>
            <p:ph idx="1" type="body"/>
          </p:nvPr>
        </p:nvSpPr>
        <p:spPr>
          <a:xfrm>
            <a:off x="702300" y="4421800"/>
            <a:ext cx="5618475" cy="41890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13:notes"/>
          <p:cNvSpPr/>
          <p:nvPr>
            <p:ph idx="2" type="sldImg"/>
          </p:nvPr>
        </p:nvSpPr>
        <p:spPr>
          <a:xfrm>
            <a:off x="1170750" y="698175"/>
            <a:ext cx="4682300" cy="3490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4:notes"/>
          <p:cNvSpPr txBox="1"/>
          <p:nvPr>
            <p:ph idx="1" type="body"/>
          </p:nvPr>
        </p:nvSpPr>
        <p:spPr>
          <a:xfrm>
            <a:off x="702300" y="4421800"/>
            <a:ext cx="5618475" cy="41890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14:notes"/>
          <p:cNvSpPr/>
          <p:nvPr>
            <p:ph idx="2" type="sldImg"/>
          </p:nvPr>
        </p:nvSpPr>
        <p:spPr>
          <a:xfrm>
            <a:off x="1170750" y="698175"/>
            <a:ext cx="4682300" cy="3490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5:notes"/>
          <p:cNvSpPr txBox="1"/>
          <p:nvPr>
            <p:ph idx="1" type="body"/>
          </p:nvPr>
        </p:nvSpPr>
        <p:spPr>
          <a:xfrm>
            <a:off x="702300" y="4421800"/>
            <a:ext cx="5618475" cy="41890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15:notes"/>
          <p:cNvSpPr/>
          <p:nvPr>
            <p:ph idx="2" type="sldImg"/>
          </p:nvPr>
        </p:nvSpPr>
        <p:spPr>
          <a:xfrm>
            <a:off x="1170750" y="698175"/>
            <a:ext cx="4682300" cy="3490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6:notes"/>
          <p:cNvSpPr txBox="1"/>
          <p:nvPr>
            <p:ph idx="1" type="body"/>
          </p:nvPr>
        </p:nvSpPr>
        <p:spPr>
          <a:xfrm>
            <a:off x="702300" y="4421800"/>
            <a:ext cx="5618475" cy="41890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16:notes"/>
          <p:cNvSpPr/>
          <p:nvPr>
            <p:ph idx="2" type="sldImg"/>
          </p:nvPr>
        </p:nvSpPr>
        <p:spPr>
          <a:xfrm>
            <a:off x="1170750" y="698175"/>
            <a:ext cx="4682300" cy="3490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7:notes"/>
          <p:cNvSpPr txBox="1"/>
          <p:nvPr>
            <p:ph idx="1" type="body"/>
          </p:nvPr>
        </p:nvSpPr>
        <p:spPr>
          <a:xfrm>
            <a:off x="702300" y="4421800"/>
            <a:ext cx="5618475" cy="41890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17:notes"/>
          <p:cNvSpPr/>
          <p:nvPr>
            <p:ph idx="2" type="sldImg"/>
          </p:nvPr>
        </p:nvSpPr>
        <p:spPr>
          <a:xfrm>
            <a:off x="1170750" y="698175"/>
            <a:ext cx="4682300" cy="3490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8:notes"/>
          <p:cNvSpPr txBox="1"/>
          <p:nvPr>
            <p:ph idx="1" type="body"/>
          </p:nvPr>
        </p:nvSpPr>
        <p:spPr>
          <a:xfrm>
            <a:off x="702300" y="4421800"/>
            <a:ext cx="5618475" cy="41890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18:notes"/>
          <p:cNvSpPr/>
          <p:nvPr>
            <p:ph idx="2" type="sldImg"/>
          </p:nvPr>
        </p:nvSpPr>
        <p:spPr>
          <a:xfrm>
            <a:off x="1170750" y="698175"/>
            <a:ext cx="4682300" cy="3490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9:notes"/>
          <p:cNvSpPr txBox="1"/>
          <p:nvPr>
            <p:ph idx="1" type="body"/>
          </p:nvPr>
        </p:nvSpPr>
        <p:spPr>
          <a:xfrm>
            <a:off x="702300" y="4421800"/>
            <a:ext cx="5618475" cy="41890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19:notes"/>
          <p:cNvSpPr/>
          <p:nvPr>
            <p:ph idx="2" type="sldImg"/>
          </p:nvPr>
        </p:nvSpPr>
        <p:spPr>
          <a:xfrm>
            <a:off x="1170750" y="698175"/>
            <a:ext cx="4682300" cy="3490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:notes"/>
          <p:cNvSpPr txBox="1"/>
          <p:nvPr>
            <p:ph idx="1" type="body"/>
          </p:nvPr>
        </p:nvSpPr>
        <p:spPr>
          <a:xfrm>
            <a:off x="702300" y="4421800"/>
            <a:ext cx="5618475" cy="41890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2:notes"/>
          <p:cNvSpPr/>
          <p:nvPr>
            <p:ph idx="2" type="sldImg"/>
          </p:nvPr>
        </p:nvSpPr>
        <p:spPr>
          <a:xfrm>
            <a:off x="1170750" y="698175"/>
            <a:ext cx="4682300" cy="3490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0:notes"/>
          <p:cNvSpPr txBox="1"/>
          <p:nvPr>
            <p:ph idx="1" type="body"/>
          </p:nvPr>
        </p:nvSpPr>
        <p:spPr>
          <a:xfrm>
            <a:off x="702300" y="4421800"/>
            <a:ext cx="5618475" cy="41890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20:notes"/>
          <p:cNvSpPr/>
          <p:nvPr>
            <p:ph idx="2" type="sldImg"/>
          </p:nvPr>
        </p:nvSpPr>
        <p:spPr>
          <a:xfrm>
            <a:off x="1170750" y="698175"/>
            <a:ext cx="4682300" cy="3490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1:notes"/>
          <p:cNvSpPr txBox="1"/>
          <p:nvPr>
            <p:ph idx="1" type="body"/>
          </p:nvPr>
        </p:nvSpPr>
        <p:spPr>
          <a:xfrm>
            <a:off x="702300" y="4421800"/>
            <a:ext cx="5618475" cy="41890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21:notes"/>
          <p:cNvSpPr/>
          <p:nvPr>
            <p:ph idx="2" type="sldImg"/>
          </p:nvPr>
        </p:nvSpPr>
        <p:spPr>
          <a:xfrm>
            <a:off x="1170750" y="698175"/>
            <a:ext cx="4682300" cy="3490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2:notes"/>
          <p:cNvSpPr txBox="1"/>
          <p:nvPr>
            <p:ph idx="1" type="body"/>
          </p:nvPr>
        </p:nvSpPr>
        <p:spPr>
          <a:xfrm>
            <a:off x="702300" y="4421800"/>
            <a:ext cx="5618475" cy="41890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22:notes"/>
          <p:cNvSpPr/>
          <p:nvPr>
            <p:ph idx="2" type="sldImg"/>
          </p:nvPr>
        </p:nvSpPr>
        <p:spPr>
          <a:xfrm>
            <a:off x="1170750" y="698175"/>
            <a:ext cx="4682300" cy="3490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3:notes"/>
          <p:cNvSpPr txBox="1"/>
          <p:nvPr>
            <p:ph idx="1" type="body"/>
          </p:nvPr>
        </p:nvSpPr>
        <p:spPr>
          <a:xfrm>
            <a:off x="702300" y="4421800"/>
            <a:ext cx="5618475" cy="41890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23:notes"/>
          <p:cNvSpPr/>
          <p:nvPr>
            <p:ph idx="2" type="sldImg"/>
          </p:nvPr>
        </p:nvSpPr>
        <p:spPr>
          <a:xfrm>
            <a:off x="1170750" y="698175"/>
            <a:ext cx="4682300" cy="3490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4:notes"/>
          <p:cNvSpPr txBox="1"/>
          <p:nvPr>
            <p:ph idx="1" type="body"/>
          </p:nvPr>
        </p:nvSpPr>
        <p:spPr>
          <a:xfrm>
            <a:off x="702300" y="4421800"/>
            <a:ext cx="5618475" cy="41890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24:notes"/>
          <p:cNvSpPr/>
          <p:nvPr>
            <p:ph idx="2" type="sldImg"/>
          </p:nvPr>
        </p:nvSpPr>
        <p:spPr>
          <a:xfrm>
            <a:off x="1170750" y="698175"/>
            <a:ext cx="4682300" cy="3490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5:notes"/>
          <p:cNvSpPr txBox="1"/>
          <p:nvPr>
            <p:ph idx="1" type="body"/>
          </p:nvPr>
        </p:nvSpPr>
        <p:spPr>
          <a:xfrm>
            <a:off x="702300" y="4421800"/>
            <a:ext cx="5618475" cy="41890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25:notes"/>
          <p:cNvSpPr/>
          <p:nvPr>
            <p:ph idx="2" type="sldImg"/>
          </p:nvPr>
        </p:nvSpPr>
        <p:spPr>
          <a:xfrm>
            <a:off x="1170750" y="698175"/>
            <a:ext cx="4682300" cy="3490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6:notes"/>
          <p:cNvSpPr txBox="1"/>
          <p:nvPr>
            <p:ph idx="1" type="body"/>
          </p:nvPr>
        </p:nvSpPr>
        <p:spPr>
          <a:xfrm>
            <a:off x="702300" y="4421800"/>
            <a:ext cx="5618475" cy="41890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26:notes"/>
          <p:cNvSpPr/>
          <p:nvPr>
            <p:ph idx="2" type="sldImg"/>
          </p:nvPr>
        </p:nvSpPr>
        <p:spPr>
          <a:xfrm>
            <a:off x="1170750" y="698175"/>
            <a:ext cx="4682300" cy="3490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7:notes"/>
          <p:cNvSpPr txBox="1"/>
          <p:nvPr>
            <p:ph idx="1" type="body"/>
          </p:nvPr>
        </p:nvSpPr>
        <p:spPr>
          <a:xfrm>
            <a:off x="702300" y="4421800"/>
            <a:ext cx="5618475" cy="41890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27:notes"/>
          <p:cNvSpPr/>
          <p:nvPr>
            <p:ph idx="2" type="sldImg"/>
          </p:nvPr>
        </p:nvSpPr>
        <p:spPr>
          <a:xfrm>
            <a:off x="1170750" y="698175"/>
            <a:ext cx="4682300" cy="3490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3:notes"/>
          <p:cNvSpPr txBox="1"/>
          <p:nvPr>
            <p:ph idx="1" type="body"/>
          </p:nvPr>
        </p:nvSpPr>
        <p:spPr>
          <a:xfrm>
            <a:off x="702300" y="4421800"/>
            <a:ext cx="5618475" cy="41890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3:notes"/>
          <p:cNvSpPr/>
          <p:nvPr>
            <p:ph idx="2" type="sldImg"/>
          </p:nvPr>
        </p:nvSpPr>
        <p:spPr>
          <a:xfrm>
            <a:off x="1170750" y="698175"/>
            <a:ext cx="4682300" cy="3490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4:notes"/>
          <p:cNvSpPr txBox="1"/>
          <p:nvPr>
            <p:ph idx="1" type="body"/>
          </p:nvPr>
        </p:nvSpPr>
        <p:spPr>
          <a:xfrm>
            <a:off x="702300" y="4421800"/>
            <a:ext cx="5618475" cy="41890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4:notes"/>
          <p:cNvSpPr/>
          <p:nvPr>
            <p:ph idx="2" type="sldImg"/>
          </p:nvPr>
        </p:nvSpPr>
        <p:spPr>
          <a:xfrm>
            <a:off x="1170750" y="698175"/>
            <a:ext cx="4682300" cy="3490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5:notes"/>
          <p:cNvSpPr txBox="1"/>
          <p:nvPr>
            <p:ph idx="1" type="body"/>
          </p:nvPr>
        </p:nvSpPr>
        <p:spPr>
          <a:xfrm>
            <a:off x="702300" y="4421800"/>
            <a:ext cx="5618475" cy="41890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5:notes"/>
          <p:cNvSpPr/>
          <p:nvPr>
            <p:ph idx="2" type="sldImg"/>
          </p:nvPr>
        </p:nvSpPr>
        <p:spPr>
          <a:xfrm>
            <a:off x="1170750" y="698175"/>
            <a:ext cx="4682300" cy="3490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6:notes"/>
          <p:cNvSpPr txBox="1"/>
          <p:nvPr>
            <p:ph idx="1" type="body"/>
          </p:nvPr>
        </p:nvSpPr>
        <p:spPr>
          <a:xfrm>
            <a:off x="702300" y="4421800"/>
            <a:ext cx="5618475" cy="41890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6:notes"/>
          <p:cNvSpPr/>
          <p:nvPr>
            <p:ph idx="2" type="sldImg"/>
          </p:nvPr>
        </p:nvSpPr>
        <p:spPr>
          <a:xfrm>
            <a:off x="1170750" y="698175"/>
            <a:ext cx="4682300" cy="3490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7:notes"/>
          <p:cNvSpPr txBox="1"/>
          <p:nvPr>
            <p:ph idx="1" type="body"/>
          </p:nvPr>
        </p:nvSpPr>
        <p:spPr>
          <a:xfrm>
            <a:off x="702300" y="4421800"/>
            <a:ext cx="5618475" cy="41890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7:notes"/>
          <p:cNvSpPr/>
          <p:nvPr>
            <p:ph idx="2" type="sldImg"/>
          </p:nvPr>
        </p:nvSpPr>
        <p:spPr>
          <a:xfrm>
            <a:off x="1170750" y="698175"/>
            <a:ext cx="4682300" cy="3490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8:notes"/>
          <p:cNvSpPr txBox="1"/>
          <p:nvPr>
            <p:ph idx="1" type="body"/>
          </p:nvPr>
        </p:nvSpPr>
        <p:spPr>
          <a:xfrm>
            <a:off x="702300" y="4421800"/>
            <a:ext cx="5618475" cy="41890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8:notes"/>
          <p:cNvSpPr/>
          <p:nvPr>
            <p:ph idx="2" type="sldImg"/>
          </p:nvPr>
        </p:nvSpPr>
        <p:spPr>
          <a:xfrm>
            <a:off x="1170750" y="698175"/>
            <a:ext cx="4682300" cy="3490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9:notes"/>
          <p:cNvSpPr txBox="1"/>
          <p:nvPr>
            <p:ph idx="1" type="body"/>
          </p:nvPr>
        </p:nvSpPr>
        <p:spPr>
          <a:xfrm>
            <a:off x="702300" y="4421800"/>
            <a:ext cx="5618475" cy="41890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9:notes"/>
          <p:cNvSpPr/>
          <p:nvPr>
            <p:ph idx="2" type="sldImg"/>
          </p:nvPr>
        </p:nvSpPr>
        <p:spPr>
          <a:xfrm>
            <a:off x="1170750" y="698175"/>
            <a:ext cx="4682300" cy="3490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9"/>
          <p:cNvSpPr/>
          <p:nvPr/>
        </p:nvSpPr>
        <p:spPr>
          <a:xfrm>
            <a:off x="0" y="4751388"/>
            <a:ext cx="9144000" cy="2112962"/>
          </a:xfrm>
          <a:custGeom>
            <a:rect b="b" l="l" r="r" t="t"/>
            <a:pathLst>
              <a:path extrusionOk="0" h="1331" w="5760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rgbClr val="7B7B7B">
              <a:alpha val="44705"/>
            </a:srgbClr>
          </a:solidFill>
          <a:ln>
            <a:noFill/>
          </a:ln>
          <a:effectLst>
            <a:outerShdw blurRad="50800" rotWithShape="0" algn="ctr" dir="16200000" dist="44450">
              <a:srgbClr val="000000">
                <a:alpha val="34901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9"/>
          <p:cNvSpPr/>
          <p:nvPr/>
        </p:nvSpPr>
        <p:spPr>
          <a:xfrm>
            <a:off x="6105525" y="0"/>
            <a:ext cx="3038475" cy="6858000"/>
          </a:xfrm>
          <a:custGeom>
            <a:rect b="b" l="l" r="r" t="t"/>
            <a:pathLst>
              <a:path extrusionOk="0" h="4329" w="1914">
                <a:moveTo>
                  <a:pt x="1914" y="9"/>
                </a:moveTo>
                <a:lnTo>
                  <a:pt x="1914" y="4329"/>
                </a:lnTo>
                <a:lnTo>
                  <a:pt x="204" y="4327"/>
                </a:lnTo>
                <a:cubicBezTo>
                  <a:pt x="1288" y="3574"/>
                  <a:pt x="1608" y="1590"/>
                  <a:pt x="0" y="0"/>
                </a:cubicBezTo>
                <a:lnTo>
                  <a:pt x="1914" y="9"/>
                </a:lnTo>
                <a:close/>
              </a:path>
            </a:pathLst>
          </a:custGeom>
          <a:solidFill>
            <a:srgbClr val="5A5A5A">
              <a:alpha val="40000"/>
            </a:srgbClr>
          </a:solidFill>
          <a:ln>
            <a:noFill/>
          </a:ln>
          <a:effectLst>
            <a:outerShdw blurRad="50800" rotWithShape="0" algn="ctr" dir="10800000" dist="50800">
              <a:srgbClr val="000000">
                <a:alpha val="44705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29"/>
          <p:cNvSpPr txBox="1"/>
          <p:nvPr>
            <p:ph type="ctrTitle"/>
          </p:nvPr>
        </p:nvSpPr>
        <p:spPr>
          <a:xfrm>
            <a:off x="429064" y="3337560"/>
            <a:ext cx="6480048" cy="23012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>
                <a:solidFill>
                  <a:srgbClr val="DFD293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9"/>
          <p:cNvSpPr txBox="1"/>
          <p:nvPr>
            <p:ph idx="1" type="subTitle"/>
          </p:nvPr>
        </p:nvSpPr>
        <p:spPr>
          <a:xfrm>
            <a:off x="433050" y="1544812"/>
            <a:ext cx="6480048" cy="17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45700" wrap="square" tIns="0">
            <a:normAutofit/>
          </a:bodyPr>
          <a:lstStyle>
            <a:lvl1pPr lvl="0" algn="r">
              <a:spcBef>
                <a:spcPts val="40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>
              <a:spcBef>
                <a:spcPts val="360"/>
              </a:spcBef>
              <a:spcAft>
                <a:spcPts val="0"/>
              </a:spcAft>
              <a:buSzPts val="1800"/>
              <a:buNone/>
              <a:defRPr/>
            </a:lvl2pPr>
            <a:lvl3pPr lvl="2" algn="ctr">
              <a:spcBef>
                <a:spcPts val="360"/>
              </a:spcBef>
              <a:spcAft>
                <a:spcPts val="0"/>
              </a:spcAft>
              <a:buSzPts val="1800"/>
              <a:buNone/>
              <a:defRPr/>
            </a:lvl3pPr>
            <a:lvl4pPr lvl="3" algn="ctr">
              <a:spcBef>
                <a:spcPts val="360"/>
              </a:spcBef>
              <a:spcAft>
                <a:spcPts val="0"/>
              </a:spcAft>
              <a:buSzPts val="1800"/>
              <a:buNone/>
              <a:defRPr/>
            </a:lvl4pPr>
            <a:lvl5pPr lvl="4" algn="ctr">
              <a:spcBef>
                <a:spcPts val="360"/>
              </a:spcBef>
              <a:spcAft>
                <a:spcPts val="0"/>
              </a:spcAft>
              <a:buSzPts val="1800"/>
              <a:buNone/>
              <a:defRPr/>
            </a:lvl5pPr>
            <a:lvl6pPr lvl="5" algn="ctr">
              <a:spcBef>
                <a:spcPts val="360"/>
              </a:spcBef>
              <a:spcAft>
                <a:spcPts val="0"/>
              </a:spcAft>
              <a:buSzPts val="1800"/>
              <a:buNone/>
              <a:defRPr/>
            </a:lvl6pPr>
            <a:lvl7pPr lvl="6" algn="ctr">
              <a:spcBef>
                <a:spcPts val="360"/>
              </a:spcBef>
              <a:spcAft>
                <a:spcPts val="0"/>
              </a:spcAft>
              <a:buSzPts val="1800"/>
              <a:buNone/>
              <a:defRPr/>
            </a:lvl7pPr>
            <a:lvl8pPr lvl="7" algn="ctr">
              <a:spcBef>
                <a:spcPts val="360"/>
              </a:spcBef>
              <a:spcAft>
                <a:spcPts val="0"/>
              </a:spcAft>
              <a:buSzPts val="1800"/>
              <a:buNone/>
              <a:defRPr/>
            </a:lvl8pPr>
            <a:lvl9pPr lvl="8" algn="ctr">
              <a:spcBef>
                <a:spcPts val="36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18" name="Google Shape;18;p29"/>
          <p:cNvSpPr txBox="1"/>
          <p:nvPr>
            <p:ph idx="10" type="dt"/>
          </p:nvPr>
        </p:nvSpPr>
        <p:spPr>
          <a:xfrm>
            <a:off x="457200" y="6421438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9"/>
          <p:cNvSpPr txBox="1"/>
          <p:nvPr>
            <p:ph idx="11" type="ftr"/>
          </p:nvPr>
        </p:nvSpPr>
        <p:spPr>
          <a:xfrm>
            <a:off x="3124200" y="6421438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9"/>
          <p:cNvSpPr txBox="1"/>
          <p:nvPr>
            <p:ph idx="12" type="sldNum"/>
          </p:nvPr>
        </p:nvSpPr>
        <p:spPr>
          <a:xfrm>
            <a:off x="8153400" y="6421438"/>
            <a:ext cx="762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rgbClr val="5C5C5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rgbClr val="5C5C5C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rgbClr val="5C5C5C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rgbClr val="5C5C5C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rgbClr val="5C5C5C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rgbClr val="5C5C5C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rgbClr val="5C5C5C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rgbClr val="5C5C5C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rgbClr val="5C5C5C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8"/>
          <p:cNvSpPr txBox="1"/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DFD293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38"/>
          <p:cNvSpPr txBox="1"/>
          <p:nvPr>
            <p:ph idx="1" type="body"/>
          </p:nvPr>
        </p:nvSpPr>
        <p:spPr>
          <a:xfrm>
            <a:off x="457200" y="1600200"/>
            <a:ext cx="7467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>
                <a:latin typeface="Tahoma"/>
                <a:ea typeface="Tahoma"/>
                <a:cs typeface="Tahoma"/>
                <a:sym typeface="Tahoma"/>
              </a:defRPr>
            </a:lvl1pPr>
            <a:lvl2pPr indent="-368300" lvl="1" marL="914400" algn="l">
              <a:spcBef>
                <a:spcPts val="44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Tahoma"/>
              <a:buChar char="̶"/>
              <a:defRPr sz="2200">
                <a:latin typeface="Tahoma"/>
                <a:ea typeface="Tahoma"/>
                <a:cs typeface="Tahoma"/>
                <a:sym typeface="Tahoma"/>
              </a:defRPr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>
                <a:latin typeface="Tahoma"/>
                <a:ea typeface="Tahoma"/>
                <a:cs typeface="Tahoma"/>
                <a:sym typeface="Tahoma"/>
              </a:defRPr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ahoma"/>
              <a:buChar char="̶"/>
              <a:defRPr>
                <a:latin typeface="Tahoma"/>
                <a:ea typeface="Tahoma"/>
                <a:cs typeface="Tahoma"/>
                <a:sym typeface="Tahoma"/>
              </a:defRPr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»"/>
              <a:defRPr sz="1800">
                <a:latin typeface="Tahoma"/>
                <a:ea typeface="Tahoma"/>
                <a:cs typeface="Tahoma"/>
                <a:sym typeface="Tahoma"/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-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38"/>
          <p:cNvSpPr txBox="1"/>
          <p:nvPr>
            <p:ph idx="10" type="dt"/>
          </p:nvPr>
        </p:nvSpPr>
        <p:spPr>
          <a:xfrm>
            <a:off x="457200" y="6421438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38"/>
          <p:cNvSpPr txBox="1"/>
          <p:nvPr>
            <p:ph idx="11" type="ftr"/>
          </p:nvPr>
        </p:nvSpPr>
        <p:spPr>
          <a:xfrm>
            <a:off x="3124200" y="6421438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38"/>
          <p:cNvSpPr txBox="1"/>
          <p:nvPr>
            <p:ph idx="12" type="sldNum"/>
          </p:nvPr>
        </p:nvSpPr>
        <p:spPr>
          <a:xfrm>
            <a:off x="8153400" y="6421438"/>
            <a:ext cx="762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5C5C5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5C5C5C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5C5C5C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5C5C5C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5C5C5C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5C5C5C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5C5C5C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5C5C5C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5C5C5C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9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39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SzPts val="1800"/>
              <a:buChar char="̶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SzPts val="1800"/>
              <a:buChar char="̶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-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39"/>
          <p:cNvSpPr txBox="1"/>
          <p:nvPr>
            <p:ph idx="10" type="dt"/>
          </p:nvPr>
        </p:nvSpPr>
        <p:spPr>
          <a:xfrm>
            <a:off x="457200" y="6421438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39"/>
          <p:cNvSpPr txBox="1"/>
          <p:nvPr>
            <p:ph idx="11" type="ftr"/>
          </p:nvPr>
        </p:nvSpPr>
        <p:spPr>
          <a:xfrm>
            <a:off x="3124200" y="6421438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39"/>
          <p:cNvSpPr txBox="1"/>
          <p:nvPr>
            <p:ph idx="12" type="sldNum"/>
          </p:nvPr>
        </p:nvSpPr>
        <p:spPr>
          <a:xfrm>
            <a:off x="8153400" y="6421438"/>
            <a:ext cx="762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5C5C5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5C5C5C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5C5C5C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5C5C5C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5C5C5C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5C5C5C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5C5C5C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5C5C5C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5C5C5C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40"/>
          <p:cNvSpPr txBox="1"/>
          <p:nvPr>
            <p:ph type="title"/>
          </p:nvPr>
        </p:nvSpPr>
        <p:spPr>
          <a:xfrm>
            <a:off x="914400" y="277813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DFD293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40"/>
          <p:cNvSpPr txBox="1"/>
          <p:nvPr>
            <p:ph idx="1" type="body"/>
          </p:nvPr>
        </p:nvSpPr>
        <p:spPr>
          <a:xfrm>
            <a:off x="914400" y="1600200"/>
            <a:ext cx="3810000" cy="45307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68300" lvl="1" marL="914400" algn="l">
              <a:spcBef>
                <a:spcPts val="44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Tahoma"/>
              <a:buChar char="-"/>
              <a:defRPr sz="22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ahoma"/>
              <a:buChar char="-"/>
              <a:defRPr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»"/>
              <a:defRPr sz="18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-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87" name="Google Shape;87;p40"/>
          <p:cNvSpPr txBox="1"/>
          <p:nvPr>
            <p:ph idx="2" type="body"/>
          </p:nvPr>
        </p:nvSpPr>
        <p:spPr>
          <a:xfrm>
            <a:off x="4876800" y="1600200"/>
            <a:ext cx="3810000" cy="45307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>
                <a:latin typeface="Tahoma"/>
                <a:ea typeface="Tahoma"/>
                <a:cs typeface="Tahoma"/>
                <a:sym typeface="Tahoma"/>
              </a:defRPr>
            </a:lvl1pPr>
            <a:lvl2pPr indent="-368300" lvl="1" marL="914400" algn="l">
              <a:spcBef>
                <a:spcPts val="44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Char char="-"/>
              <a:defRPr sz="2200">
                <a:latin typeface="Tahoma"/>
                <a:ea typeface="Tahoma"/>
                <a:cs typeface="Tahoma"/>
                <a:sym typeface="Tahoma"/>
              </a:defRPr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>
                <a:latin typeface="Tahoma"/>
                <a:ea typeface="Tahoma"/>
                <a:cs typeface="Tahoma"/>
                <a:sym typeface="Tahoma"/>
              </a:defRPr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ahoma"/>
              <a:buChar char="-"/>
              <a:defRPr sz="2000">
                <a:latin typeface="Tahoma"/>
                <a:ea typeface="Tahoma"/>
                <a:cs typeface="Tahoma"/>
                <a:sym typeface="Tahoma"/>
              </a:defRPr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»"/>
              <a:defRPr sz="1800">
                <a:latin typeface="Tahoma"/>
                <a:ea typeface="Tahoma"/>
                <a:cs typeface="Tahoma"/>
                <a:sym typeface="Tahoma"/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-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pic>
        <p:nvPicPr>
          <p:cNvPr id="88" name="Google Shape;88;p4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96200" y="6427764"/>
            <a:ext cx="987425" cy="2905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41"/>
          <p:cNvSpPr txBox="1"/>
          <p:nvPr>
            <p:ph type="title"/>
          </p:nvPr>
        </p:nvSpPr>
        <p:spPr>
          <a:xfrm>
            <a:off x="914400" y="277813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41"/>
          <p:cNvSpPr txBox="1"/>
          <p:nvPr>
            <p:ph idx="1" type="body"/>
          </p:nvPr>
        </p:nvSpPr>
        <p:spPr>
          <a:xfrm>
            <a:off x="914400" y="1600200"/>
            <a:ext cx="3810000" cy="45307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SzPts val="1800"/>
              <a:buChar char="̶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SzPts val="1800"/>
              <a:buChar char="̶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-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92" name="Google Shape;92;p41"/>
          <p:cNvSpPr txBox="1"/>
          <p:nvPr>
            <p:ph idx="2" type="body"/>
          </p:nvPr>
        </p:nvSpPr>
        <p:spPr>
          <a:xfrm>
            <a:off x="4876800" y="1600200"/>
            <a:ext cx="3810000" cy="21891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SzPts val="1800"/>
              <a:buChar char="̶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SzPts val="1800"/>
              <a:buChar char="̶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-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93" name="Google Shape;93;p41"/>
          <p:cNvSpPr txBox="1"/>
          <p:nvPr>
            <p:ph idx="3" type="body"/>
          </p:nvPr>
        </p:nvSpPr>
        <p:spPr>
          <a:xfrm>
            <a:off x="4876800" y="3941763"/>
            <a:ext cx="3810000" cy="21891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SzPts val="1800"/>
              <a:buChar char="̶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SzPts val="1800"/>
              <a:buChar char="̶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-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94" name="Google Shape;94;p41"/>
          <p:cNvSpPr txBox="1"/>
          <p:nvPr>
            <p:ph idx="10" type="dt"/>
          </p:nvPr>
        </p:nvSpPr>
        <p:spPr>
          <a:xfrm>
            <a:off x="914400" y="6251575"/>
            <a:ext cx="1981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41"/>
          <p:cNvSpPr txBox="1"/>
          <p:nvPr>
            <p:ph idx="11" type="ftr"/>
          </p:nvPr>
        </p:nvSpPr>
        <p:spPr>
          <a:xfrm>
            <a:off x="3352800" y="62484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41"/>
          <p:cNvSpPr txBox="1"/>
          <p:nvPr>
            <p:ph idx="12" type="sldNum"/>
          </p:nvPr>
        </p:nvSpPr>
        <p:spPr>
          <a:xfrm>
            <a:off x="6781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5C5C5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5C5C5C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5C5C5C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5C5C5C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5C5C5C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5C5C5C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5C5C5C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5C5C5C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5C5C5C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type="clipArtAndTx">
  <p:cSld name="CLIPART_AND_TEXT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42"/>
          <p:cNvSpPr txBox="1"/>
          <p:nvPr>
            <p:ph type="title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42"/>
          <p:cNvSpPr/>
          <p:nvPr>
            <p:ph idx="2" type="clipArt"/>
          </p:nvPr>
        </p:nvSpPr>
        <p:spPr>
          <a:xfrm>
            <a:off x="685800" y="1981200"/>
            <a:ext cx="38100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42"/>
          <p:cNvSpPr txBox="1"/>
          <p:nvPr>
            <p:ph idx="1" type="body"/>
          </p:nvPr>
        </p:nvSpPr>
        <p:spPr>
          <a:xfrm>
            <a:off x="4648200" y="1981200"/>
            <a:ext cx="38100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SzPts val="1800"/>
              <a:buChar char="̶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SzPts val="1800"/>
              <a:buChar char="̶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-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01" name="Google Shape;101;p42"/>
          <p:cNvSpPr txBox="1"/>
          <p:nvPr>
            <p:ph idx="10" type="dt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42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42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5C5C5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5C5C5C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5C5C5C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5C5C5C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5C5C5C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5C5C5C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5C5C5C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5C5C5C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5C5C5C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0"/>
          <p:cNvSpPr txBox="1"/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0"/>
          <p:cNvSpPr txBox="1"/>
          <p:nvPr>
            <p:ph idx="1" type="body"/>
          </p:nvPr>
        </p:nvSpPr>
        <p:spPr>
          <a:xfrm>
            <a:off x="457200" y="1600200"/>
            <a:ext cx="7467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SzPts val="1800"/>
              <a:buChar char="̶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SzPts val="1800"/>
              <a:buChar char="̶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-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pic>
        <p:nvPicPr>
          <p:cNvPr id="24" name="Google Shape;24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848600" y="6468062"/>
            <a:ext cx="1066285" cy="3137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1"/>
          <p:cNvSpPr/>
          <p:nvPr/>
        </p:nvSpPr>
        <p:spPr>
          <a:xfrm>
            <a:off x="0" y="4751388"/>
            <a:ext cx="9144000" cy="2112962"/>
          </a:xfrm>
          <a:custGeom>
            <a:rect b="b" l="l" r="r" t="t"/>
            <a:pathLst>
              <a:path extrusionOk="0" h="1331" w="5760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rgbClr val="7B7B7B">
              <a:alpha val="44705"/>
            </a:srgbClr>
          </a:solidFill>
          <a:ln>
            <a:noFill/>
          </a:ln>
          <a:effectLst>
            <a:outerShdw blurRad="50800" rotWithShape="0" algn="ctr" dir="16200000" dist="44450">
              <a:srgbClr val="000000">
                <a:alpha val="34901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27;p31"/>
          <p:cNvSpPr/>
          <p:nvPr/>
        </p:nvSpPr>
        <p:spPr>
          <a:xfrm>
            <a:off x="6105525" y="0"/>
            <a:ext cx="3038475" cy="6858000"/>
          </a:xfrm>
          <a:custGeom>
            <a:rect b="b" l="l" r="r" t="t"/>
            <a:pathLst>
              <a:path extrusionOk="0" h="4329" w="1914">
                <a:moveTo>
                  <a:pt x="1914" y="9"/>
                </a:moveTo>
                <a:lnTo>
                  <a:pt x="1914" y="4329"/>
                </a:lnTo>
                <a:lnTo>
                  <a:pt x="204" y="4327"/>
                </a:lnTo>
                <a:cubicBezTo>
                  <a:pt x="1288" y="3574"/>
                  <a:pt x="1608" y="1590"/>
                  <a:pt x="0" y="0"/>
                </a:cubicBezTo>
                <a:lnTo>
                  <a:pt x="1914" y="9"/>
                </a:lnTo>
                <a:close/>
              </a:path>
            </a:pathLst>
          </a:custGeom>
          <a:solidFill>
            <a:srgbClr val="5A5A5A">
              <a:alpha val="40000"/>
            </a:srgbClr>
          </a:solidFill>
          <a:ln>
            <a:noFill/>
          </a:ln>
          <a:effectLst>
            <a:outerShdw blurRad="50800" rotWithShape="0" algn="ctr" dir="10800000" dist="50800">
              <a:srgbClr val="000000">
                <a:alpha val="44705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28;p31"/>
          <p:cNvSpPr txBox="1"/>
          <p:nvPr>
            <p:ph type="title"/>
          </p:nvPr>
        </p:nvSpPr>
        <p:spPr>
          <a:xfrm>
            <a:off x="685800" y="3583837"/>
            <a:ext cx="6629400" cy="18263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00" spcFirstLastPara="1" rIns="4570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F9D9D"/>
              </a:buClr>
              <a:buSzPts val="4200"/>
              <a:buFont typeface="Impact"/>
              <a:buNone/>
              <a:defRPr b="1" sz="4200" cap="none">
                <a:solidFill>
                  <a:srgbClr val="FF9D9D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31"/>
          <p:cNvSpPr txBox="1"/>
          <p:nvPr>
            <p:ph idx="1" type="body"/>
          </p:nvPr>
        </p:nvSpPr>
        <p:spPr>
          <a:xfrm>
            <a:off x="685800" y="2485800"/>
            <a:ext cx="6629400" cy="106668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45700" spcFirstLastPara="1" rIns="45700" wrap="square" tIns="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-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30" name="Google Shape;30;p31"/>
          <p:cNvSpPr txBox="1"/>
          <p:nvPr>
            <p:ph idx="10" type="dt"/>
          </p:nvPr>
        </p:nvSpPr>
        <p:spPr>
          <a:xfrm>
            <a:off x="457200" y="6421438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31"/>
          <p:cNvSpPr txBox="1"/>
          <p:nvPr>
            <p:ph idx="11" type="ftr"/>
          </p:nvPr>
        </p:nvSpPr>
        <p:spPr>
          <a:xfrm>
            <a:off x="3124200" y="6421438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31"/>
          <p:cNvSpPr txBox="1"/>
          <p:nvPr>
            <p:ph idx="12" type="sldNum"/>
          </p:nvPr>
        </p:nvSpPr>
        <p:spPr>
          <a:xfrm>
            <a:off x="8153400" y="6421438"/>
            <a:ext cx="762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5C5C5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5C5C5C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5C5C5C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5C5C5C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5C5C5C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5C5C5C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5C5C5C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5C5C5C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5C5C5C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32"/>
          <p:cNvSpPr txBox="1"/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32"/>
          <p:cNvSpPr txBox="1"/>
          <p:nvPr>
            <p:ph idx="1" type="body"/>
          </p:nvPr>
        </p:nvSpPr>
        <p:spPr>
          <a:xfrm>
            <a:off x="457200" y="1600200"/>
            <a:ext cx="3657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93700" lvl="0" marL="457200" algn="l">
              <a:spcBef>
                <a:spcPts val="520"/>
              </a:spcBef>
              <a:spcAft>
                <a:spcPts val="0"/>
              </a:spcAft>
              <a:buSzPts val="2600"/>
              <a:buChar char="•"/>
              <a:defRPr sz="2600"/>
            </a:lvl1pPr>
            <a:lvl2pPr indent="-368300" lvl="1" marL="914400" algn="l">
              <a:spcBef>
                <a:spcPts val="440"/>
              </a:spcBef>
              <a:spcAft>
                <a:spcPts val="0"/>
              </a:spcAft>
              <a:buSzPts val="2200"/>
              <a:buChar char="̶"/>
              <a:defRPr sz="22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SzPts val="1800"/>
              <a:buChar char="̶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-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32"/>
          <p:cNvSpPr txBox="1"/>
          <p:nvPr>
            <p:ph idx="2" type="body"/>
          </p:nvPr>
        </p:nvSpPr>
        <p:spPr>
          <a:xfrm>
            <a:off x="4267200" y="1600200"/>
            <a:ext cx="3657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93700" lvl="0" marL="457200" algn="l">
              <a:spcBef>
                <a:spcPts val="520"/>
              </a:spcBef>
              <a:spcAft>
                <a:spcPts val="0"/>
              </a:spcAft>
              <a:buSzPts val="2600"/>
              <a:buChar char="•"/>
              <a:defRPr sz="2600"/>
            </a:lvl1pPr>
            <a:lvl2pPr indent="-368300" lvl="1" marL="914400" algn="l">
              <a:spcBef>
                <a:spcPts val="440"/>
              </a:spcBef>
              <a:spcAft>
                <a:spcPts val="0"/>
              </a:spcAft>
              <a:buSzPts val="2200"/>
              <a:buChar char="̶"/>
              <a:defRPr sz="22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SzPts val="1800"/>
              <a:buChar char="̶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-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32"/>
          <p:cNvSpPr txBox="1"/>
          <p:nvPr>
            <p:ph idx="10" type="dt"/>
          </p:nvPr>
        </p:nvSpPr>
        <p:spPr>
          <a:xfrm>
            <a:off x="457200" y="6421438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32"/>
          <p:cNvSpPr txBox="1"/>
          <p:nvPr>
            <p:ph idx="11" type="ftr"/>
          </p:nvPr>
        </p:nvSpPr>
        <p:spPr>
          <a:xfrm>
            <a:off x="3124200" y="6421438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32"/>
          <p:cNvSpPr txBox="1"/>
          <p:nvPr>
            <p:ph idx="12" type="sldNum"/>
          </p:nvPr>
        </p:nvSpPr>
        <p:spPr>
          <a:xfrm>
            <a:off x="8153400" y="6421438"/>
            <a:ext cx="762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5C5C5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5C5C5C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5C5C5C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5C5C5C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5C5C5C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5C5C5C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5C5C5C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5C5C5C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5C5C5C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3"/>
          <p:cNvSpPr txBox="1"/>
          <p:nvPr>
            <p:ph type="title"/>
          </p:nvPr>
        </p:nvSpPr>
        <p:spPr>
          <a:xfrm>
            <a:off x="457200" y="27305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33"/>
          <p:cNvSpPr txBox="1"/>
          <p:nvPr>
            <p:ph idx="1" type="body"/>
          </p:nvPr>
        </p:nvSpPr>
        <p:spPr>
          <a:xfrm>
            <a:off x="457200" y="5486400"/>
            <a:ext cx="4040188" cy="8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SzPts val="2400"/>
              <a:buNone/>
              <a:defRPr b="1" sz="2400">
                <a:solidFill>
                  <a:schemeClr val="accent1"/>
                </a:solidFill>
              </a:defRPr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-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43" name="Google Shape;43;p33"/>
          <p:cNvSpPr txBox="1"/>
          <p:nvPr>
            <p:ph idx="2" type="body"/>
          </p:nvPr>
        </p:nvSpPr>
        <p:spPr>
          <a:xfrm>
            <a:off x="4645025" y="5486400"/>
            <a:ext cx="4041775" cy="8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SzPts val="2400"/>
              <a:buNone/>
              <a:defRPr b="1" sz="2400">
                <a:solidFill>
                  <a:schemeClr val="accent1"/>
                </a:solidFill>
              </a:defRPr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-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33"/>
          <p:cNvSpPr txBox="1"/>
          <p:nvPr>
            <p:ph idx="3" type="body"/>
          </p:nvPr>
        </p:nvSpPr>
        <p:spPr>
          <a:xfrm>
            <a:off x="457200" y="1516912"/>
            <a:ext cx="4040188" cy="39417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SzPts val="2000"/>
              <a:buChar char="̶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SzPts val="1600"/>
              <a:buChar char="̶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SzPts val="1600"/>
              <a:buChar char="»"/>
              <a:defRPr sz="16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-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45" name="Google Shape;45;p33"/>
          <p:cNvSpPr txBox="1"/>
          <p:nvPr>
            <p:ph idx="4" type="body"/>
          </p:nvPr>
        </p:nvSpPr>
        <p:spPr>
          <a:xfrm>
            <a:off x="4645025" y="1516912"/>
            <a:ext cx="4041775" cy="39417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SzPts val="2000"/>
              <a:buChar char="̶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SzPts val="1600"/>
              <a:buChar char="̶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SzPts val="1600"/>
              <a:buChar char="»"/>
              <a:defRPr sz="16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-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33"/>
          <p:cNvSpPr txBox="1"/>
          <p:nvPr>
            <p:ph idx="10" type="dt"/>
          </p:nvPr>
        </p:nvSpPr>
        <p:spPr>
          <a:xfrm>
            <a:off x="457200" y="6421438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33"/>
          <p:cNvSpPr txBox="1"/>
          <p:nvPr>
            <p:ph idx="11" type="ftr"/>
          </p:nvPr>
        </p:nvSpPr>
        <p:spPr>
          <a:xfrm>
            <a:off x="3124200" y="6421438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33"/>
          <p:cNvSpPr txBox="1"/>
          <p:nvPr>
            <p:ph idx="12" type="sldNum"/>
          </p:nvPr>
        </p:nvSpPr>
        <p:spPr>
          <a:xfrm>
            <a:off x="8153400" y="6421438"/>
            <a:ext cx="762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5C5C5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5C5C5C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5C5C5C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5C5C5C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5C5C5C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5C5C5C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5C5C5C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5C5C5C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5C5C5C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4"/>
          <p:cNvSpPr txBox="1"/>
          <p:nvPr>
            <p:ph type="title"/>
          </p:nvPr>
        </p:nvSpPr>
        <p:spPr>
          <a:xfrm>
            <a:off x="457200" y="274320"/>
            <a:ext cx="7470648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46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34"/>
          <p:cNvSpPr txBox="1"/>
          <p:nvPr>
            <p:ph idx="10" type="dt"/>
          </p:nvPr>
        </p:nvSpPr>
        <p:spPr>
          <a:xfrm>
            <a:off x="457200" y="6421438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34"/>
          <p:cNvSpPr txBox="1"/>
          <p:nvPr>
            <p:ph idx="11" type="ftr"/>
          </p:nvPr>
        </p:nvSpPr>
        <p:spPr>
          <a:xfrm>
            <a:off x="3124200" y="6421438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34"/>
          <p:cNvSpPr txBox="1"/>
          <p:nvPr>
            <p:ph idx="12" type="sldNum"/>
          </p:nvPr>
        </p:nvSpPr>
        <p:spPr>
          <a:xfrm>
            <a:off x="8153400" y="6421438"/>
            <a:ext cx="762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5C5C5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5C5C5C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5C5C5C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5C5C5C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5C5C5C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5C5C5C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5C5C5C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5C5C5C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5C5C5C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5"/>
          <p:cNvSpPr txBox="1"/>
          <p:nvPr>
            <p:ph idx="10" type="dt"/>
          </p:nvPr>
        </p:nvSpPr>
        <p:spPr>
          <a:xfrm>
            <a:off x="457200" y="6421438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35"/>
          <p:cNvSpPr txBox="1"/>
          <p:nvPr>
            <p:ph idx="11" type="ftr"/>
          </p:nvPr>
        </p:nvSpPr>
        <p:spPr>
          <a:xfrm>
            <a:off x="3124200" y="6421438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35"/>
          <p:cNvSpPr txBox="1"/>
          <p:nvPr>
            <p:ph idx="12" type="sldNum"/>
          </p:nvPr>
        </p:nvSpPr>
        <p:spPr>
          <a:xfrm>
            <a:off x="8153400" y="6421438"/>
            <a:ext cx="762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5C5C5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5C5C5C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5C5C5C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5C5C5C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5C5C5C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5C5C5C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5C5C5C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5C5C5C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5C5C5C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6"/>
          <p:cNvSpPr txBox="1"/>
          <p:nvPr>
            <p:ph type="title"/>
          </p:nvPr>
        </p:nvSpPr>
        <p:spPr>
          <a:xfrm>
            <a:off x="457200" y="1185528"/>
            <a:ext cx="3200400" cy="7302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00" spcFirstLastPara="1" rIns="4570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Impact"/>
              <a:buNone/>
              <a:defRPr b="1" sz="1800">
                <a:solidFill>
                  <a:schemeClr val="accen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36"/>
          <p:cNvSpPr txBox="1"/>
          <p:nvPr>
            <p:ph idx="1" type="body"/>
          </p:nvPr>
        </p:nvSpPr>
        <p:spPr>
          <a:xfrm>
            <a:off x="457200" y="214424"/>
            <a:ext cx="27432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45700" spcFirstLastPara="1" rIns="45700" wrap="square" tIns="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-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61" name="Google Shape;61;p36"/>
          <p:cNvSpPr txBox="1"/>
          <p:nvPr>
            <p:ph idx="2" type="body"/>
          </p:nvPr>
        </p:nvSpPr>
        <p:spPr>
          <a:xfrm>
            <a:off x="457200" y="1981200"/>
            <a:ext cx="7086600" cy="38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SzPts val="2400"/>
              <a:buChar char="̶"/>
              <a:defRPr sz="2400"/>
            </a:lvl2pPr>
            <a:lvl3pPr indent="-368300" lvl="2" marL="1371600" algn="l">
              <a:spcBef>
                <a:spcPts val="440"/>
              </a:spcBef>
              <a:spcAft>
                <a:spcPts val="0"/>
              </a:spcAft>
              <a:buSzPts val="2200"/>
              <a:buChar char="•"/>
              <a:defRPr sz="22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SzPts val="2000"/>
              <a:buChar char="̶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SzPts val="2000"/>
              <a:buChar char="»"/>
              <a:defRPr sz="20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-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62" name="Google Shape;62;p36"/>
          <p:cNvSpPr txBox="1"/>
          <p:nvPr>
            <p:ph idx="10" type="dt"/>
          </p:nvPr>
        </p:nvSpPr>
        <p:spPr>
          <a:xfrm>
            <a:off x="457200" y="6421438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36"/>
          <p:cNvSpPr txBox="1"/>
          <p:nvPr>
            <p:ph idx="11" type="ftr"/>
          </p:nvPr>
        </p:nvSpPr>
        <p:spPr>
          <a:xfrm>
            <a:off x="3124200" y="6421438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36"/>
          <p:cNvSpPr txBox="1"/>
          <p:nvPr>
            <p:ph idx="12" type="sldNum"/>
          </p:nvPr>
        </p:nvSpPr>
        <p:spPr>
          <a:xfrm>
            <a:off x="8156575" y="6421438"/>
            <a:ext cx="762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5C5C5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5C5C5C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5C5C5C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5C5C5C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5C5C5C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5C5C5C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5C5C5C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5C5C5C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5C5C5C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7"/>
          <p:cNvSpPr txBox="1"/>
          <p:nvPr>
            <p:ph type="title"/>
          </p:nvPr>
        </p:nvSpPr>
        <p:spPr>
          <a:xfrm>
            <a:off x="5556732" y="1705709"/>
            <a:ext cx="3053868" cy="125380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Impact"/>
              <a:buNone/>
              <a:defRPr b="1" sz="2200">
                <a:solidFill>
                  <a:schemeClr val="accen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37"/>
          <p:cNvSpPr/>
          <p:nvPr>
            <p:ph idx="2" type="pic"/>
          </p:nvPr>
        </p:nvSpPr>
        <p:spPr>
          <a:xfrm>
            <a:off x="1065628" y="1019907"/>
            <a:ext cx="4114800" cy="4114800"/>
          </a:xfrm>
          <a:prstGeom prst="ellipse">
            <a:avLst/>
          </a:prstGeom>
          <a:solidFill>
            <a:srgbClr val="2F0E0E"/>
          </a:solidFill>
          <a:ln cap="flat" cmpd="sng" w="50800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152000" sx="-80000" rotWithShape="0" dir="5400000" dist="345000" sy="-18000">
              <a:srgbClr val="000000">
                <a:alpha val="24705"/>
              </a:srgbClr>
            </a:outerShdw>
          </a:effectLst>
        </p:spPr>
      </p:sp>
      <p:sp>
        <p:nvSpPr>
          <p:cNvPr id="68" name="Google Shape;68;p37"/>
          <p:cNvSpPr txBox="1"/>
          <p:nvPr>
            <p:ph idx="1" type="body"/>
          </p:nvPr>
        </p:nvSpPr>
        <p:spPr>
          <a:xfrm>
            <a:off x="5556734" y="2998765"/>
            <a:ext cx="3053866" cy="26634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>
            <a:lvl1pPr indent="-228600" lvl="0" marL="457200" algn="l">
              <a:spcBef>
                <a:spcPts val="240"/>
              </a:spcBef>
              <a:spcAft>
                <a:spcPts val="0"/>
              </a:spcAft>
              <a:buSzPts val="1200"/>
              <a:buFont typeface="Tahoma"/>
              <a:buNone/>
              <a:defRPr sz="12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SzPts val="1200"/>
              <a:buFont typeface="Tahoma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SzPts val="1000"/>
              <a:buFont typeface="Tahoma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SzPts val="900"/>
              <a:buFont typeface="Tahoma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SzPts val="900"/>
              <a:buFont typeface="Tahoma"/>
              <a:buNone/>
              <a:defRPr sz="9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-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69" name="Google Shape;69;p37"/>
          <p:cNvSpPr txBox="1"/>
          <p:nvPr>
            <p:ph idx="10" type="dt"/>
          </p:nvPr>
        </p:nvSpPr>
        <p:spPr>
          <a:xfrm>
            <a:off x="457200" y="6421438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37"/>
          <p:cNvSpPr txBox="1"/>
          <p:nvPr>
            <p:ph idx="11" type="ftr"/>
          </p:nvPr>
        </p:nvSpPr>
        <p:spPr>
          <a:xfrm>
            <a:off x="3124200" y="6421438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37"/>
          <p:cNvSpPr txBox="1"/>
          <p:nvPr>
            <p:ph idx="12" type="sldNum"/>
          </p:nvPr>
        </p:nvSpPr>
        <p:spPr>
          <a:xfrm>
            <a:off x="8153400" y="6421438"/>
            <a:ext cx="762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5C5C5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5C5C5C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5C5C5C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5C5C5C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5C5C5C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5C5C5C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5C5C5C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5C5C5C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5C5C5C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theme" Target="../theme/theme2.xml"/><Relationship Id="rId1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FFFF"/>
            </a:gs>
            <a:gs pos="100000">
              <a:srgbClr val="A5A5A5"/>
            </a:gs>
          </a:gsLst>
          <a:lin ang="2700000" scaled="0"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8"/>
          <p:cNvSpPr/>
          <p:nvPr/>
        </p:nvSpPr>
        <p:spPr>
          <a:xfrm>
            <a:off x="0" y="4751388"/>
            <a:ext cx="9144000" cy="2112962"/>
          </a:xfrm>
          <a:custGeom>
            <a:rect b="b" l="l" r="r" t="t"/>
            <a:pathLst>
              <a:path extrusionOk="0" h="1331" w="5760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rgbClr val="7B7B7B">
              <a:alpha val="44705"/>
            </a:srgbClr>
          </a:solidFill>
          <a:ln>
            <a:noFill/>
          </a:ln>
          <a:effectLst>
            <a:outerShdw blurRad="50800" rotWithShape="0" algn="ctr" dir="16200000" dist="44450">
              <a:srgbClr val="000000">
                <a:alpha val="34901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7;p28"/>
          <p:cNvSpPr/>
          <p:nvPr/>
        </p:nvSpPr>
        <p:spPr>
          <a:xfrm>
            <a:off x="7315200" y="0"/>
            <a:ext cx="1828800" cy="6858000"/>
          </a:xfrm>
          <a:custGeom>
            <a:rect b="b" l="l" r="r" t="t"/>
            <a:pathLst>
              <a:path extrusionOk="0" h="4329" w="1914">
                <a:moveTo>
                  <a:pt x="1914" y="9"/>
                </a:moveTo>
                <a:lnTo>
                  <a:pt x="1914" y="4329"/>
                </a:lnTo>
                <a:lnTo>
                  <a:pt x="204" y="4327"/>
                </a:lnTo>
                <a:cubicBezTo>
                  <a:pt x="1288" y="3574"/>
                  <a:pt x="2082" y="1734"/>
                  <a:pt x="0" y="0"/>
                </a:cubicBezTo>
                <a:lnTo>
                  <a:pt x="1914" y="9"/>
                </a:lnTo>
                <a:close/>
              </a:path>
            </a:pathLst>
          </a:custGeom>
          <a:solidFill>
            <a:srgbClr val="5A5A5A">
              <a:alpha val="40000"/>
            </a:srgbClr>
          </a:solidFill>
          <a:ln>
            <a:noFill/>
          </a:ln>
          <a:effectLst>
            <a:outerShdw blurRad="50800" rotWithShape="0" algn="ctr" dir="10800000" dist="50800">
              <a:srgbClr val="000000">
                <a:alpha val="44705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28"/>
          <p:cNvSpPr txBox="1"/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600" u="none" cap="none" strike="noStrike">
                <a:solidFill>
                  <a:srgbClr val="DFD293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6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6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6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6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6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6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6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6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/>
        </p:txBody>
      </p:sp>
      <p:sp>
        <p:nvSpPr>
          <p:cNvPr id="9" name="Google Shape;9;p28"/>
          <p:cNvSpPr txBox="1"/>
          <p:nvPr>
            <p:ph idx="1" type="body"/>
          </p:nvPr>
        </p:nvSpPr>
        <p:spPr>
          <a:xfrm>
            <a:off x="457200" y="1600200"/>
            <a:ext cx="7467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68300" lvl="1" marL="914400" marR="0" rtl="0" algn="l">
              <a:spcBef>
                <a:spcPts val="44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Tahoma"/>
              <a:buChar char="̶"/>
              <a:defRPr b="0" i="0" sz="22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556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ahoma"/>
              <a:buChar char="̶"/>
              <a:defRPr b="0" i="0" sz="20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-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Arial"/>
              <a:buChar char="▪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" name="Google Shape;10;p28"/>
          <p:cNvSpPr txBox="1"/>
          <p:nvPr>
            <p:ph idx="10" type="dt"/>
          </p:nvPr>
        </p:nvSpPr>
        <p:spPr>
          <a:xfrm>
            <a:off x="457200" y="6421438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rgbClr val="5C5C5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28"/>
          <p:cNvSpPr txBox="1"/>
          <p:nvPr>
            <p:ph idx="11" type="ftr"/>
          </p:nvPr>
        </p:nvSpPr>
        <p:spPr>
          <a:xfrm>
            <a:off x="3124200" y="6421438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rgbClr val="5C5C5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28"/>
          <p:cNvSpPr txBox="1"/>
          <p:nvPr>
            <p:ph idx="12" type="sldNum"/>
          </p:nvPr>
        </p:nvSpPr>
        <p:spPr>
          <a:xfrm>
            <a:off x="8153400" y="6421438"/>
            <a:ext cx="762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rgbClr val="5C5C5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rgbClr val="5C5C5C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rgbClr val="5C5C5C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rgbClr val="5C5C5C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rgbClr val="5C5C5C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rgbClr val="5C5C5C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rgbClr val="5C5C5C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rgbClr val="5C5C5C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rgbClr val="5C5C5C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png"/><Relationship Id="rId4" Type="http://schemas.openxmlformats.org/officeDocument/2006/relationships/image" Target="../media/image24.jpg"/><Relationship Id="rId5" Type="http://schemas.openxmlformats.org/officeDocument/2006/relationships/image" Target="../media/image20.jpg"/><Relationship Id="rId6" Type="http://schemas.openxmlformats.org/officeDocument/2006/relationships/image" Target="../media/image10.jpg"/><Relationship Id="rId7" Type="http://schemas.openxmlformats.org/officeDocument/2006/relationships/image" Target="../media/image6.jpg"/><Relationship Id="rId8" Type="http://schemas.openxmlformats.org/officeDocument/2006/relationships/image" Target="../media/image1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9.jpg"/><Relationship Id="rId4" Type="http://schemas.openxmlformats.org/officeDocument/2006/relationships/image" Target="../media/image21.jpg"/><Relationship Id="rId5" Type="http://schemas.openxmlformats.org/officeDocument/2006/relationships/image" Target="../media/image17.jpg"/><Relationship Id="rId6" Type="http://schemas.openxmlformats.org/officeDocument/2006/relationships/image" Target="../media/image26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8.jpg"/><Relationship Id="rId4" Type="http://schemas.openxmlformats.org/officeDocument/2006/relationships/image" Target="../media/image27.jpg"/><Relationship Id="rId5" Type="http://schemas.openxmlformats.org/officeDocument/2006/relationships/image" Target="../media/image25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hyperlink" Target="mailto:molly.marks@unlv.edu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hyperlink" Target="mailto:Rachel.Soriano@unlv.edu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jpg"/><Relationship Id="rId4" Type="http://schemas.openxmlformats.org/officeDocument/2006/relationships/image" Target="../media/image29.jpg"/><Relationship Id="rId5" Type="http://schemas.openxmlformats.org/officeDocument/2006/relationships/image" Target="../media/image7.jpg"/><Relationship Id="rId6" Type="http://schemas.openxmlformats.org/officeDocument/2006/relationships/image" Target="../media/image18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jpg"/><Relationship Id="rId4" Type="http://schemas.openxmlformats.org/officeDocument/2006/relationships/image" Target="../media/image5.jpg"/><Relationship Id="rId5" Type="http://schemas.openxmlformats.org/officeDocument/2006/relationships/image" Target="../media/image22.jpg"/><Relationship Id="rId6" Type="http://schemas.openxmlformats.org/officeDocument/2006/relationships/image" Target="../media/image13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jpg"/><Relationship Id="rId4" Type="http://schemas.openxmlformats.org/officeDocument/2006/relationships/image" Target="../media/image15.jpg"/><Relationship Id="rId5" Type="http://schemas.openxmlformats.org/officeDocument/2006/relationships/image" Target="../media/image9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3.jpg"/><Relationship Id="rId4" Type="http://schemas.openxmlformats.org/officeDocument/2006/relationships/image" Target="../media/image30.jpg"/><Relationship Id="rId5" Type="http://schemas.openxmlformats.org/officeDocument/2006/relationships/image" Target="../media/image16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hyperlink" Target="mailto:Molly.marks@unlv.edu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"/>
          <p:cNvSpPr txBox="1"/>
          <p:nvPr>
            <p:ph type="ctrTitle"/>
          </p:nvPr>
        </p:nvSpPr>
        <p:spPr>
          <a:xfrm>
            <a:off x="429064" y="1464688"/>
            <a:ext cx="6480048" cy="46610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rgbClr val="C00000"/>
                </a:solidFill>
              </a:rPr>
              <a:t>WELCOME  TO </a:t>
            </a:r>
            <a:r>
              <a:rPr i="1" lang="en-US" sz="7200">
                <a:solidFill>
                  <a:srgbClr val="C00000"/>
                </a:solidFill>
              </a:rPr>
              <a:t>YOUR</a:t>
            </a:r>
            <a:br>
              <a:rPr lang="en-US" sz="7200">
                <a:solidFill>
                  <a:srgbClr val="C00000"/>
                </a:solidFill>
              </a:rPr>
            </a:br>
            <a:r>
              <a:rPr lang="en-US" sz="7200">
                <a:solidFill>
                  <a:srgbClr val="C00000"/>
                </a:solidFill>
              </a:rPr>
              <a:t>SPRING 2026</a:t>
            </a:r>
            <a:br>
              <a:rPr lang="en-US" sz="7200">
                <a:solidFill>
                  <a:srgbClr val="C00000"/>
                </a:solidFill>
              </a:rPr>
            </a:br>
            <a:r>
              <a:rPr lang="en-US" sz="7200">
                <a:solidFill>
                  <a:srgbClr val="C00000"/>
                </a:solidFill>
              </a:rPr>
              <a:t>SENIOR DESIGN!</a:t>
            </a:r>
            <a:endParaRPr/>
          </a:p>
        </p:txBody>
      </p:sp>
      <p:pic>
        <p:nvPicPr>
          <p:cNvPr id="109" name="Google Shape;109;p1"/>
          <p:cNvPicPr preferRelativeResize="0"/>
          <p:nvPr/>
        </p:nvPicPr>
        <p:blipFill rotWithShape="1">
          <a:blip r:embed="rId3">
            <a:alphaModFix/>
          </a:blip>
          <a:srcRect b="0" l="0" r="2432" t="0"/>
          <a:stretch/>
        </p:blipFill>
        <p:spPr>
          <a:xfrm>
            <a:off x="304801" y="228600"/>
            <a:ext cx="6553200" cy="1127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87153" y="76200"/>
            <a:ext cx="1540947" cy="10276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558221" y="4976103"/>
            <a:ext cx="1339399" cy="15425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387153" y="2514600"/>
            <a:ext cx="1540947" cy="1026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387153" y="1295400"/>
            <a:ext cx="1540947" cy="10025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391400" y="3733800"/>
            <a:ext cx="1536700" cy="10497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0"/>
          <p:cNvSpPr txBox="1"/>
          <p:nvPr>
            <p:ph type="title"/>
          </p:nvPr>
        </p:nvSpPr>
        <p:spPr>
          <a:xfrm>
            <a:off x="457200" y="0"/>
            <a:ext cx="7467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rgbClr val="FF0000"/>
                </a:solidFill>
              </a:rPr>
              <a:t>REIMBURSEMENTS</a:t>
            </a:r>
            <a:endParaRPr/>
          </a:p>
        </p:txBody>
      </p:sp>
      <p:sp>
        <p:nvSpPr>
          <p:cNvPr id="175" name="Google Shape;175;p10"/>
          <p:cNvSpPr txBox="1"/>
          <p:nvPr>
            <p:ph idx="1" type="body"/>
          </p:nvPr>
        </p:nvSpPr>
        <p:spPr>
          <a:xfrm>
            <a:off x="152400" y="1219200"/>
            <a:ext cx="84582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2588" lvl="0" marL="4191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▪"/>
            </a:pPr>
            <a:r>
              <a:rPr lang="en-US">
                <a:solidFill>
                  <a:schemeClr val="dk1"/>
                </a:solidFill>
              </a:rPr>
              <a:t>Maximum reimbursement from the college is $1000.00 per team.</a:t>
            </a:r>
            <a:endParaRPr/>
          </a:p>
          <a:p>
            <a:pPr indent="-382588" lvl="0" marL="4191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▪"/>
            </a:pPr>
            <a:r>
              <a:rPr lang="en-US">
                <a:solidFill>
                  <a:schemeClr val="dk1"/>
                </a:solidFill>
              </a:rPr>
              <a:t>Teams can seek supplemental funding from other sources</a:t>
            </a:r>
            <a:endParaRPr/>
          </a:p>
          <a:p>
            <a:pPr indent="-273050" lvl="1" marL="722313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Char char="▪"/>
            </a:pPr>
            <a:r>
              <a:rPr lang="en-US">
                <a:solidFill>
                  <a:schemeClr val="dk1"/>
                </a:solidFill>
              </a:rPr>
              <a:t>College can provide tax information if needed for these requests</a:t>
            </a:r>
            <a:endParaRPr/>
          </a:p>
          <a:p>
            <a:pPr indent="-382588" lvl="0" marL="4191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▪"/>
            </a:pPr>
            <a:r>
              <a:rPr lang="en-US">
                <a:solidFill>
                  <a:schemeClr val="dk1"/>
                </a:solidFill>
              </a:rPr>
              <a:t>Reimbursement documents are due to your department AA no later than 4:50pm on Tuesday, May 12</a:t>
            </a:r>
            <a:r>
              <a:rPr baseline="30000" lang="en-US">
                <a:solidFill>
                  <a:schemeClr val="dk1"/>
                </a:solidFill>
              </a:rPr>
              <a:t>th</a:t>
            </a:r>
            <a:r>
              <a:rPr lang="en-US">
                <a:solidFill>
                  <a:schemeClr val="dk1"/>
                </a:solidFill>
              </a:rPr>
              <a:t> </a:t>
            </a:r>
            <a:endParaRPr/>
          </a:p>
          <a:p>
            <a:pPr indent="-382588" lvl="0" marL="4191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▪"/>
            </a:pPr>
            <a:r>
              <a:rPr lang="en-US">
                <a:solidFill>
                  <a:schemeClr val="dk1"/>
                </a:solidFill>
              </a:rPr>
              <a:t>Documents  include: bank statements, credit card statements, receipts, reimbursement document, etc…</a:t>
            </a:r>
            <a:endParaRPr/>
          </a:p>
          <a:p>
            <a:pPr indent="-382588" lvl="0" marL="4191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▪"/>
            </a:pPr>
            <a:r>
              <a:rPr lang="en-US">
                <a:solidFill>
                  <a:schemeClr val="dk1"/>
                </a:solidFill>
              </a:rPr>
              <a:t>Please review all details on reimbursements located in the following slides as well as in the FAQ and Reimbursement Document provided.</a:t>
            </a:r>
            <a:endParaRPr/>
          </a:p>
          <a:p>
            <a:pPr indent="-304800" lvl="0" marL="493712" rtl="0" algn="l">
              <a:spcBef>
                <a:spcPts val="48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36512" rtl="0" algn="l">
              <a:spcBef>
                <a:spcPts val="48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1"/>
          <p:cNvSpPr txBox="1"/>
          <p:nvPr/>
        </p:nvSpPr>
        <p:spPr>
          <a:xfrm>
            <a:off x="0" y="76200"/>
            <a:ext cx="9144000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C00000"/>
                </a:solidFill>
                <a:latin typeface="Tahoma"/>
                <a:ea typeface="Tahoma"/>
                <a:cs typeface="Tahoma"/>
                <a:sym typeface="Tahoma"/>
              </a:rPr>
              <a:t>NON-REIMBURSABLE ITEMS</a:t>
            </a:r>
            <a:endParaRPr/>
          </a:p>
        </p:txBody>
      </p:sp>
      <p:sp>
        <p:nvSpPr>
          <p:cNvPr id="181" name="Google Shape;181;p11"/>
          <p:cNvSpPr txBox="1"/>
          <p:nvPr/>
        </p:nvSpPr>
        <p:spPr>
          <a:xfrm>
            <a:off x="266700" y="693108"/>
            <a:ext cx="8610600" cy="61093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b="1" i="1"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Only teams that participate in the competition will be eligible for reimbursement.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Clothing (unless logo or themed for the project)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Computers/Laptops/Tablets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Smart Phones/Cell Phones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Printers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Consulting and/or Subcontracting Fees 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Website Hosting, Building/Developing, Maintenance, Design, Etc.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Food and beverages</a:t>
            </a:r>
            <a:endParaRPr/>
          </a:p>
          <a:p>
            <a:pPr indent="-20320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None/>
            </a:pPr>
            <a:r>
              <a:t/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Arial"/>
              <a:buChar char="•"/>
            </a:pPr>
            <a:r>
              <a:rPr b="1" i="1" lang="en-US" sz="2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If your team feels that they need to purchase something from the above list please email Molly to see if an exception can be made.</a:t>
            </a:r>
            <a:endParaRPr/>
          </a:p>
          <a:p>
            <a:pPr indent="-1714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2"/>
          <p:cNvSpPr txBox="1"/>
          <p:nvPr/>
        </p:nvSpPr>
        <p:spPr>
          <a:xfrm>
            <a:off x="0" y="381000"/>
            <a:ext cx="9144000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C00000"/>
                </a:solidFill>
                <a:latin typeface="Tahoma"/>
                <a:ea typeface="Tahoma"/>
                <a:cs typeface="Tahoma"/>
                <a:sym typeface="Tahoma"/>
              </a:rPr>
              <a:t>SPECIAL NEEDS ITEMS</a:t>
            </a:r>
            <a:endParaRPr/>
          </a:p>
        </p:txBody>
      </p:sp>
      <p:sp>
        <p:nvSpPr>
          <p:cNvPr id="187" name="Google Shape;187;p12"/>
          <p:cNvSpPr txBox="1"/>
          <p:nvPr/>
        </p:nvSpPr>
        <p:spPr>
          <a:xfrm>
            <a:off x="228600" y="1066800"/>
            <a:ext cx="8305800" cy="50783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If your team does not request your special needs by the due date, March 4, 2026 then the special needs </a:t>
            </a:r>
            <a:r>
              <a:rPr b="1" i="1" lang="en-U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WILL NOT </a:t>
            </a:r>
            <a:r>
              <a:rPr i="1"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 met!  It is your team's responsibility to submit your request for anything other than:</a:t>
            </a:r>
            <a:endParaRPr/>
          </a:p>
          <a:p>
            <a:pPr indent="-342900" lvl="0" marL="342900" marR="0" rtl="0" algn="ctr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Arial"/>
              <a:buChar char="•"/>
            </a:pPr>
            <a:r>
              <a:rPr i="1" lang="en-US" sz="3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 Table</a:t>
            </a:r>
            <a:endParaRPr/>
          </a:p>
          <a:p>
            <a:pPr indent="-342900" lvl="0" marL="342900" marR="0" rtl="0" algn="ctr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Arial"/>
              <a:buChar char="•"/>
            </a:pPr>
            <a:r>
              <a:rPr i="1" lang="en-US" sz="3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 Table Linen</a:t>
            </a:r>
            <a:endParaRPr/>
          </a:p>
          <a:p>
            <a:pPr indent="-342900" lvl="0" marL="342900" marR="0" rtl="0" algn="ctr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Arial"/>
              <a:buChar char="•"/>
            </a:pPr>
            <a:r>
              <a:rPr i="1" lang="en-US" sz="3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 Easel</a:t>
            </a:r>
            <a:endParaRPr/>
          </a:p>
          <a:p>
            <a:pPr indent="-342900" lvl="0" marL="342900" marR="0" rtl="0" algn="ctr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Arial"/>
              <a:buChar char="•"/>
            </a:pPr>
            <a:r>
              <a:rPr i="1" lang="en-US" sz="3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2 Chairs</a:t>
            </a:r>
            <a:endParaRPr/>
          </a:p>
          <a:p>
            <a:pPr indent="-342900" lvl="0" marL="342900" marR="0" rtl="0" algn="ctr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Arial"/>
              <a:buChar char="•"/>
            </a:pPr>
            <a:r>
              <a:rPr i="1" lang="en-US" sz="3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 Tent with 3 walls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3"/>
          <p:cNvSpPr txBox="1"/>
          <p:nvPr/>
        </p:nvSpPr>
        <p:spPr>
          <a:xfrm>
            <a:off x="0" y="381000"/>
            <a:ext cx="9144000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C00000"/>
                </a:solidFill>
                <a:latin typeface="Tahoma"/>
                <a:ea typeface="Tahoma"/>
                <a:cs typeface="Tahoma"/>
                <a:sym typeface="Tahoma"/>
              </a:rPr>
              <a:t>SPECIAL NEEDS ITEMS</a:t>
            </a:r>
            <a:endParaRPr/>
          </a:p>
        </p:txBody>
      </p:sp>
      <p:sp>
        <p:nvSpPr>
          <p:cNvPr id="193" name="Google Shape;193;p13"/>
          <p:cNvSpPr txBox="1"/>
          <p:nvPr/>
        </p:nvSpPr>
        <p:spPr>
          <a:xfrm>
            <a:off x="609600" y="1066800"/>
            <a:ext cx="7315200" cy="46166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You may request specially needed items from this list. We are unable to provide anything beyond the options available: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•"/>
            </a:pPr>
            <a:r>
              <a:rPr lang="en-US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Electricity (Including number of outlets)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•"/>
            </a:pPr>
            <a:r>
              <a:rPr lang="en-US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Extra Easels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•"/>
            </a:pPr>
            <a:r>
              <a:rPr lang="en-US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Extra Space (restrictions due to location of event.)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•"/>
            </a:pPr>
            <a:r>
              <a:rPr lang="en-US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Extra Tables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•"/>
            </a:pPr>
            <a:r>
              <a:rPr lang="en-US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Extra Linen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•"/>
            </a:pPr>
            <a:r>
              <a:rPr lang="en-US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Internet (Wireless)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* We do </a:t>
            </a:r>
            <a:r>
              <a:rPr b="1" i="1" lang="en-US" sz="2000" u="sng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NOT</a:t>
            </a:r>
            <a:r>
              <a:rPr i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supply: Carts to move items, televisions, monitors, computers, etc.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4"/>
          <p:cNvSpPr txBox="1"/>
          <p:nvPr>
            <p:ph idx="1" type="body"/>
          </p:nvPr>
        </p:nvSpPr>
        <p:spPr>
          <a:xfrm>
            <a:off x="914400" y="609600"/>
            <a:ext cx="7315200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36512" rtl="0" algn="ctr"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b="1" i="1" lang="en-US" sz="3200">
                <a:solidFill>
                  <a:srgbClr val="C00000"/>
                </a:solidFill>
                <a:latin typeface="Cambria"/>
                <a:ea typeface="Cambria"/>
                <a:cs typeface="Cambria"/>
                <a:sym typeface="Cambria"/>
              </a:rPr>
              <a:t>MAKER SPACE</a:t>
            </a:r>
            <a:endParaRPr b="1" i="1" sz="1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36512" rtl="0" algn="ctr">
              <a:spcBef>
                <a:spcPts val="640"/>
              </a:spcBef>
              <a:spcAft>
                <a:spcPts val="0"/>
              </a:spcAft>
              <a:buSzPts val="3200"/>
              <a:buNone/>
            </a:pPr>
            <a:r>
              <a:t/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Google Shape;199;p14"/>
          <p:cNvSpPr txBox="1"/>
          <p:nvPr/>
        </p:nvSpPr>
        <p:spPr>
          <a:xfrm>
            <a:off x="228600" y="76200"/>
            <a:ext cx="9144000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C00000"/>
                </a:solidFill>
                <a:latin typeface="Tahoma"/>
                <a:ea typeface="Tahoma"/>
                <a:cs typeface="Tahoma"/>
                <a:sym typeface="Tahoma"/>
              </a:rPr>
              <a:t>RESOURCES FROM THE COLLEGE</a:t>
            </a:r>
            <a:endParaRPr/>
          </a:p>
        </p:txBody>
      </p:sp>
      <p:sp>
        <p:nvSpPr>
          <p:cNvPr id="200" name="Google Shape;200;p14"/>
          <p:cNvSpPr txBox="1"/>
          <p:nvPr/>
        </p:nvSpPr>
        <p:spPr>
          <a:xfrm>
            <a:off x="228600" y="1354753"/>
            <a:ext cx="8610600" cy="48936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3000"/>
              <a:buFont typeface="Arial"/>
              <a:buChar char="•"/>
            </a:pPr>
            <a:r>
              <a:rPr b="0" i="0" lang="en-US" sz="2400">
                <a:solidFill>
                  <a:srgbClr val="22222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3D printers: one FDM printer i.e. Stratasys F370CR, one Stratasys SLA printer i.e. the J5 Med-Jet, AND  two Formlabs model 3BL SLA medical printers. 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3000"/>
              <a:buFont typeface="Arial"/>
              <a:buChar char="•"/>
            </a:pPr>
            <a:r>
              <a:rPr b="0" i="0" lang="en-US" sz="2400">
                <a:solidFill>
                  <a:srgbClr val="22222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Three UNIVERAL brand later cutters (60w, 75w, 150w).</a:t>
            </a:r>
            <a:endParaRPr b="0" i="0" sz="2400">
              <a:solidFill>
                <a:srgbClr val="22222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22222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For use in these cutters, a selection of 1/8” cast acyclic will be available for purchase in the lab provided the Atrium/Rebel Cash system is operational         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Arial"/>
              <a:buChar char="•"/>
            </a:pPr>
            <a:r>
              <a:rPr b="0" i="0" lang="en-US" sz="2400">
                <a:solidFill>
                  <a:srgbClr val="22222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Metal working machines include:</a:t>
            </a:r>
            <a:endParaRPr/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22222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48” pan brake </a:t>
            </a:r>
            <a:endParaRPr/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22222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52” hydraulic press</a:t>
            </a:r>
            <a:endParaRPr/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22222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variable speed drill press</a:t>
            </a:r>
            <a:endParaRPr/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22222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manual lathe</a:t>
            </a:r>
            <a:endParaRPr/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22222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CNC capable knee mill.</a:t>
            </a:r>
            <a:endParaRPr b="0" i="0" sz="2400" u="none" cap="none" strike="noStrike">
              <a:solidFill>
                <a:srgbClr val="22222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5"/>
          <p:cNvSpPr txBox="1"/>
          <p:nvPr>
            <p:ph idx="1" type="body"/>
          </p:nvPr>
        </p:nvSpPr>
        <p:spPr>
          <a:xfrm>
            <a:off x="914400" y="838200"/>
            <a:ext cx="73152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36512" rtl="0" algn="ctr"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b="1" i="1" lang="en-US" sz="3200">
                <a:solidFill>
                  <a:srgbClr val="C00000"/>
                </a:solidFill>
                <a:latin typeface="Cambria"/>
                <a:ea typeface="Cambria"/>
                <a:cs typeface="Cambria"/>
                <a:sym typeface="Cambria"/>
              </a:rPr>
              <a:t>MAKER SPACE</a:t>
            </a:r>
            <a:endParaRPr b="1" i="1" sz="1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36512" rtl="0" algn="ctr">
              <a:spcBef>
                <a:spcPts val="640"/>
              </a:spcBef>
              <a:spcAft>
                <a:spcPts val="0"/>
              </a:spcAft>
              <a:buSzPts val="3200"/>
              <a:buNone/>
            </a:pPr>
            <a:r>
              <a:t/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p15"/>
          <p:cNvSpPr txBox="1"/>
          <p:nvPr/>
        </p:nvSpPr>
        <p:spPr>
          <a:xfrm>
            <a:off x="0" y="152400"/>
            <a:ext cx="9144000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C00000"/>
                </a:solidFill>
                <a:latin typeface="Tahoma"/>
                <a:ea typeface="Tahoma"/>
                <a:cs typeface="Tahoma"/>
                <a:sym typeface="Tahoma"/>
              </a:rPr>
              <a:t>RESOURCES FROM THE COLLEGE</a:t>
            </a:r>
            <a:endParaRPr/>
          </a:p>
        </p:txBody>
      </p:sp>
      <p:sp>
        <p:nvSpPr>
          <p:cNvPr id="207" name="Google Shape;207;p15"/>
          <p:cNvSpPr txBox="1"/>
          <p:nvPr/>
        </p:nvSpPr>
        <p:spPr>
          <a:xfrm>
            <a:off x="457200" y="1600200"/>
            <a:ext cx="7696200" cy="45243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Arial"/>
              <a:buChar char="•"/>
            </a:pPr>
            <a:r>
              <a:rPr b="0" i="0" lang="en-US" sz="2400">
                <a:solidFill>
                  <a:srgbClr val="22222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Electronics test benches equipped with :</a:t>
            </a:r>
            <a:endParaRPr/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22222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 oscilloscope, DMM, arbitrary wave generator, power supply, soldering station w/supplies, and an Opti-visor are on hand.</a:t>
            </a:r>
            <a:endParaRPr b="0" i="0" sz="2400" u="none" cap="none" strike="noStrike">
              <a:solidFill>
                <a:srgbClr val="22222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Arial"/>
              <a:buChar char="•"/>
            </a:pPr>
            <a:r>
              <a:rPr b="0" i="0" lang="en-US" sz="2400">
                <a:solidFill>
                  <a:srgbClr val="22222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lab has a selection of hand tools including:</a:t>
            </a:r>
            <a:endParaRPr/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22222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Screw drivers, pliers, socket wrenches, combination wrenches, small plier set, file set, &amp; chisel/punch set. An electric pedestal grinder, a pedestal vise, small project vices, hand drills, impact drivers, along with drill bits, driver bit sets, and work tables are available. 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Arial"/>
              <a:buChar char="•"/>
            </a:pPr>
            <a:r>
              <a:rPr b="0" i="0" lang="en-US" sz="2400">
                <a:solidFill>
                  <a:srgbClr val="22222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Additionally, there are six small computers w/Illustrator &amp; Solidworks for 2 &amp; 3D design respectively</a:t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6"/>
          <p:cNvSpPr txBox="1"/>
          <p:nvPr>
            <p:ph idx="1" type="body"/>
          </p:nvPr>
        </p:nvSpPr>
        <p:spPr>
          <a:xfrm>
            <a:off x="914400" y="838200"/>
            <a:ext cx="73152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36512" rtl="0" algn="ctr"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b="1" i="1" lang="en-US" sz="3200">
                <a:solidFill>
                  <a:srgbClr val="C00000"/>
                </a:solidFill>
                <a:latin typeface="Cambria"/>
                <a:ea typeface="Cambria"/>
                <a:cs typeface="Cambria"/>
                <a:sym typeface="Cambria"/>
              </a:rPr>
              <a:t>MAKER SPACE</a:t>
            </a:r>
            <a:endParaRPr b="1" i="1" sz="1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36512" rtl="0" algn="ctr">
              <a:spcBef>
                <a:spcPts val="640"/>
              </a:spcBef>
              <a:spcAft>
                <a:spcPts val="0"/>
              </a:spcAft>
              <a:buSzPts val="3200"/>
              <a:buNone/>
            </a:pPr>
            <a:r>
              <a:t/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p16"/>
          <p:cNvSpPr txBox="1"/>
          <p:nvPr/>
        </p:nvSpPr>
        <p:spPr>
          <a:xfrm>
            <a:off x="0" y="152400"/>
            <a:ext cx="9144000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C00000"/>
                </a:solidFill>
                <a:latin typeface="Tahoma"/>
                <a:ea typeface="Tahoma"/>
                <a:cs typeface="Tahoma"/>
                <a:sym typeface="Tahoma"/>
              </a:rPr>
              <a:t>RESOURCES FROM THE COLLEGE</a:t>
            </a:r>
            <a:endParaRPr/>
          </a:p>
        </p:txBody>
      </p:sp>
      <p:sp>
        <p:nvSpPr>
          <p:cNvPr id="214" name="Google Shape;214;p16"/>
          <p:cNvSpPr txBox="1"/>
          <p:nvPr/>
        </p:nvSpPr>
        <p:spPr>
          <a:xfrm>
            <a:off x="457200" y="1600200"/>
            <a:ext cx="7696200" cy="37856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22222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Hours: 8am-4:30pm, Monday through Friday.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22222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3D printing and materials are free to College of Engineering students.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22222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Costs for Laser Cutter materials are somewhere between $16-$24 per sheet.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22222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General safety orientation is required to use the Maker Space.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22222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Maker Space staff can remove individuals from working in the space if they feel they are being disruptive. </a:t>
            </a:r>
            <a:endParaRPr/>
          </a:p>
          <a:p>
            <a:pPr indent="-1333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7"/>
          <p:cNvSpPr txBox="1"/>
          <p:nvPr>
            <p:ph idx="1" type="body"/>
          </p:nvPr>
        </p:nvSpPr>
        <p:spPr>
          <a:xfrm>
            <a:off x="0" y="685800"/>
            <a:ext cx="8991600" cy="53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2588" lvl="0" marL="4191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</a:pPr>
            <a:r>
              <a:rPr b="1" lang="en-US" sz="3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Quality &amp; Completeness Score: </a:t>
            </a:r>
            <a:r>
              <a:rPr i="1" lang="en-US" sz="3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The quality of the prototype and or report </a:t>
            </a:r>
            <a:r>
              <a:rPr i="1" lang="en-US" sz="3000">
                <a:solidFill>
                  <a:srgbClr val="C00000"/>
                </a:solidFill>
                <a:latin typeface="Cambria"/>
                <a:ea typeface="Cambria"/>
                <a:cs typeface="Cambria"/>
                <a:sym typeface="Cambria"/>
              </a:rPr>
              <a:t>(15 points possible)</a:t>
            </a:r>
            <a:endParaRPr/>
          </a:p>
          <a:p>
            <a:pPr indent="-382588" lvl="0" marL="4191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</a:pPr>
            <a:r>
              <a:rPr b="1" lang="en-US" sz="3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Poster Presentation Score: </a:t>
            </a:r>
            <a:r>
              <a:rPr i="1" lang="en-US" sz="3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How well is the poster laid out? Is it easy to follow along? Did the team explain the poster &amp; use it as a supplemental piece to their presentation versus reading off of it? </a:t>
            </a:r>
            <a:r>
              <a:rPr i="1" lang="en-US" sz="3000">
                <a:solidFill>
                  <a:srgbClr val="C00000"/>
                </a:solidFill>
                <a:latin typeface="Cambria"/>
                <a:ea typeface="Cambria"/>
                <a:cs typeface="Cambria"/>
                <a:sym typeface="Cambria"/>
              </a:rPr>
              <a:t>(7 points possible)</a:t>
            </a:r>
            <a:endParaRPr/>
          </a:p>
          <a:p>
            <a:pPr indent="-382588" lvl="0" marL="4191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</a:pPr>
            <a:r>
              <a:rPr b="1" lang="en-US" sz="3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Technical Merit Score: </a:t>
            </a:r>
            <a:r>
              <a:rPr i="1" lang="en-US" sz="3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Technical detail of the project/constraint/alternative design analysis, testing &amp; quality of test data. </a:t>
            </a:r>
            <a:r>
              <a:rPr i="1" lang="en-US" sz="3000">
                <a:solidFill>
                  <a:srgbClr val="C00000"/>
                </a:solidFill>
                <a:latin typeface="Cambria"/>
                <a:ea typeface="Cambria"/>
                <a:cs typeface="Cambria"/>
                <a:sym typeface="Cambria"/>
              </a:rPr>
              <a:t>(25 points possible)</a:t>
            </a:r>
            <a:endParaRPr/>
          </a:p>
          <a:p>
            <a:pPr indent="0" lvl="0" marL="36512" rtl="0" algn="ctr">
              <a:spcBef>
                <a:spcPts val="640"/>
              </a:spcBef>
              <a:spcAft>
                <a:spcPts val="0"/>
              </a:spcAft>
              <a:buSzPts val="3200"/>
              <a:buNone/>
            </a:pPr>
            <a:r>
              <a:t/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" name="Google Shape;220;p17"/>
          <p:cNvSpPr txBox="1"/>
          <p:nvPr/>
        </p:nvSpPr>
        <p:spPr>
          <a:xfrm>
            <a:off x="0" y="101025"/>
            <a:ext cx="9144000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C00000"/>
                </a:solidFill>
                <a:latin typeface="Tahoma"/>
                <a:ea typeface="Tahoma"/>
                <a:cs typeface="Tahoma"/>
                <a:sym typeface="Tahoma"/>
              </a:rPr>
              <a:t>SCORING RUBRIC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8"/>
          <p:cNvSpPr txBox="1"/>
          <p:nvPr>
            <p:ph idx="1" type="body"/>
          </p:nvPr>
        </p:nvSpPr>
        <p:spPr>
          <a:xfrm>
            <a:off x="0" y="685800"/>
            <a:ext cx="9067800" cy="53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2588" lvl="0" marL="4191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</a:pPr>
            <a:r>
              <a:rPr b="1" lang="en-US" sz="3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Potential for Commercialization Score:  </a:t>
            </a:r>
            <a:r>
              <a:rPr i="1" lang="en-US" sz="3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Possibility to commercialize or implement project, potential for salability or other applications/spin-offs, economic analysis. </a:t>
            </a:r>
            <a:r>
              <a:rPr i="1" lang="en-US" sz="3000">
                <a:solidFill>
                  <a:srgbClr val="C00000"/>
                </a:solidFill>
                <a:latin typeface="Cambria"/>
                <a:ea typeface="Cambria"/>
                <a:cs typeface="Cambria"/>
                <a:sym typeface="Cambria"/>
              </a:rPr>
              <a:t>(15 points possible)</a:t>
            </a:r>
            <a:endParaRPr/>
          </a:p>
          <a:p>
            <a:pPr indent="-382588" lvl="0" marL="4191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</a:pPr>
            <a:r>
              <a:rPr b="1" lang="en-US" sz="3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Innovation Score:  </a:t>
            </a:r>
            <a:r>
              <a:rPr i="1" lang="en-US" sz="3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How innovative is the project/idea?  Is this a new concept?  Did the team develop the idea/project on their own or was it brought to them by a community partner?  For this category you are looking for the teams that REALLY thought outside of the box. </a:t>
            </a:r>
            <a:r>
              <a:rPr i="1" lang="en-US" sz="3000">
                <a:solidFill>
                  <a:srgbClr val="C00000"/>
                </a:solidFill>
                <a:latin typeface="Cambria"/>
                <a:ea typeface="Cambria"/>
                <a:cs typeface="Cambria"/>
                <a:sym typeface="Cambria"/>
              </a:rPr>
              <a:t>(15 points possible) </a:t>
            </a:r>
            <a:endParaRPr/>
          </a:p>
        </p:txBody>
      </p:sp>
      <p:sp>
        <p:nvSpPr>
          <p:cNvPr id="226" name="Google Shape;226;p18"/>
          <p:cNvSpPr txBox="1"/>
          <p:nvPr/>
        </p:nvSpPr>
        <p:spPr>
          <a:xfrm>
            <a:off x="0" y="101025"/>
            <a:ext cx="9144000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C00000"/>
                </a:solidFill>
                <a:latin typeface="Tahoma"/>
                <a:ea typeface="Tahoma"/>
                <a:cs typeface="Tahoma"/>
                <a:sym typeface="Tahoma"/>
              </a:rPr>
              <a:t>SCORING RUBRIC… CONTINUED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9"/>
          <p:cNvSpPr txBox="1"/>
          <p:nvPr>
            <p:ph idx="1" type="body"/>
          </p:nvPr>
        </p:nvSpPr>
        <p:spPr>
          <a:xfrm>
            <a:off x="0" y="685800"/>
            <a:ext cx="9067800" cy="53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2588" lvl="0" marL="4191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</a:pPr>
            <a:r>
              <a:rPr b="1" lang="en-US" sz="3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Sustainability Score:  </a:t>
            </a:r>
            <a:r>
              <a:rPr i="1" lang="en-US" sz="3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How well does the design meet human needs, have positive benefits or else minimalor no harmful effects to the environment, economy &amp; society.  </a:t>
            </a:r>
            <a:r>
              <a:rPr i="1" lang="en-US" sz="3000">
                <a:solidFill>
                  <a:srgbClr val="FF0000"/>
                </a:solidFill>
                <a:latin typeface="Cambria"/>
                <a:ea typeface="Cambria"/>
                <a:cs typeface="Cambria"/>
                <a:sym typeface="Cambria"/>
              </a:rPr>
              <a:t>(15 points possible)</a:t>
            </a:r>
            <a:endParaRPr/>
          </a:p>
          <a:p>
            <a:pPr indent="-382588" lvl="0" marL="4191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</a:pPr>
            <a:r>
              <a:rPr b="1" lang="en-US" sz="3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Oral Presentation Score: </a:t>
            </a:r>
            <a:r>
              <a:rPr i="1" lang="en-US" sz="3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How well organized was the team in their presentation?  Please consider clarity, structure &amp; team member participation.  </a:t>
            </a:r>
            <a:r>
              <a:rPr i="1" lang="en-US" sz="3000">
                <a:solidFill>
                  <a:srgbClr val="FF0000"/>
                </a:solidFill>
                <a:latin typeface="Cambria"/>
                <a:ea typeface="Cambria"/>
                <a:cs typeface="Cambria"/>
                <a:sym typeface="Cambria"/>
              </a:rPr>
              <a:t>(10 points possible)</a:t>
            </a:r>
            <a:endParaRPr/>
          </a:p>
        </p:txBody>
      </p:sp>
      <p:sp>
        <p:nvSpPr>
          <p:cNvPr id="232" name="Google Shape;232;p19"/>
          <p:cNvSpPr txBox="1"/>
          <p:nvPr/>
        </p:nvSpPr>
        <p:spPr>
          <a:xfrm>
            <a:off x="0" y="101025"/>
            <a:ext cx="9144000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C00000"/>
                </a:solidFill>
                <a:latin typeface="Tahoma"/>
                <a:ea typeface="Tahoma"/>
                <a:cs typeface="Tahoma"/>
                <a:sym typeface="Tahoma"/>
              </a:rPr>
              <a:t>SCORING RUBRIC… CONTINUED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"/>
          <p:cNvSpPr txBox="1"/>
          <p:nvPr>
            <p:ph idx="1" type="body"/>
          </p:nvPr>
        </p:nvSpPr>
        <p:spPr>
          <a:xfrm>
            <a:off x="0" y="381000"/>
            <a:ext cx="9144000" cy="6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36512" rtl="0" algn="ctr"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b="1" i="1" lang="en-US" sz="4000">
                <a:solidFill>
                  <a:srgbClr val="C00000"/>
                </a:solidFill>
              </a:rPr>
              <a:t>SENIOR DESIGN COMPETITION</a:t>
            </a:r>
            <a:endParaRPr/>
          </a:p>
          <a:p>
            <a:pPr indent="0" lvl="0" marL="36512" rtl="0" algn="ctr">
              <a:spcBef>
                <a:spcPts val="800"/>
              </a:spcBef>
              <a:spcAft>
                <a:spcPts val="0"/>
              </a:spcAft>
              <a:buSzPts val="4000"/>
              <a:buNone/>
            </a:pPr>
            <a:r>
              <a:rPr b="1" i="1" lang="en-US" sz="4000">
                <a:solidFill>
                  <a:srgbClr val="C00000"/>
                </a:solidFill>
              </a:rPr>
              <a:t>Spring 2026</a:t>
            </a:r>
            <a:endParaRPr/>
          </a:p>
          <a:p>
            <a:pPr indent="0" lvl="0" marL="36512" rtl="0" algn="ctr">
              <a:spcBef>
                <a:spcPts val="800"/>
              </a:spcBef>
              <a:spcAft>
                <a:spcPts val="0"/>
              </a:spcAft>
              <a:buSzPts val="4000"/>
              <a:buNone/>
            </a:pPr>
            <a:r>
              <a:rPr b="1" lang="en-US" sz="4000" u="sng">
                <a:solidFill>
                  <a:srgbClr val="C00000"/>
                </a:solidFill>
                <a:latin typeface="Cambria"/>
                <a:ea typeface="Cambria"/>
                <a:cs typeface="Cambria"/>
                <a:sym typeface="Cambria"/>
              </a:rPr>
              <a:t>Competition:</a:t>
            </a:r>
            <a:endParaRPr/>
          </a:p>
          <a:p>
            <a:pPr indent="0" lvl="0" marL="36512" rtl="0" algn="ctr">
              <a:spcBef>
                <a:spcPts val="640"/>
              </a:spcBef>
              <a:spcAft>
                <a:spcPts val="0"/>
              </a:spcAft>
              <a:buSzPts val="3200"/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Tuesday, May 5, 2026 8am - 6pm</a:t>
            </a:r>
            <a:endParaRPr baseline="30000"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36512" rtl="0" algn="ctr">
              <a:spcBef>
                <a:spcPts val="800"/>
              </a:spcBef>
              <a:spcAft>
                <a:spcPts val="0"/>
              </a:spcAft>
              <a:buSzPts val="4000"/>
              <a:buNone/>
            </a:pPr>
            <a:r>
              <a:rPr b="1" lang="en-US" sz="4000" u="sng">
                <a:solidFill>
                  <a:srgbClr val="C00000"/>
                </a:solidFill>
                <a:latin typeface="Cambria"/>
                <a:ea typeface="Cambria"/>
                <a:cs typeface="Cambria"/>
                <a:sym typeface="Cambria"/>
              </a:rPr>
              <a:t>Location:</a:t>
            </a:r>
            <a:endParaRPr/>
          </a:p>
          <a:p>
            <a:pPr indent="0" lvl="0" marL="36512" rtl="0" algn="ctr">
              <a:spcBef>
                <a:spcPts val="640"/>
              </a:spcBef>
              <a:spcAft>
                <a:spcPts val="0"/>
              </a:spcAft>
              <a:buSzPts val="3200"/>
              <a:buNone/>
            </a:pPr>
            <a:r>
              <a:rPr i="1"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Engineering Complex</a:t>
            </a:r>
            <a:endParaRPr/>
          </a:p>
          <a:p>
            <a:pPr indent="0" lvl="0" marL="36512" rtl="0" algn="ctr">
              <a:spcBef>
                <a:spcPts val="800"/>
              </a:spcBef>
              <a:spcAft>
                <a:spcPts val="0"/>
              </a:spcAft>
              <a:buSzPts val="4000"/>
              <a:buNone/>
            </a:pPr>
            <a:r>
              <a:t/>
            </a:r>
            <a:endParaRPr sz="4000">
              <a:solidFill>
                <a:srgbClr val="C00000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0"/>
          <p:cNvSpPr txBox="1"/>
          <p:nvPr>
            <p:ph idx="1" type="body"/>
          </p:nvPr>
        </p:nvSpPr>
        <p:spPr>
          <a:xfrm>
            <a:off x="914400" y="1066800"/>
            <a:ext cx="7315200" cy="53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36512" rtl="0" algn="ctr"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b="1" lang="en-US" sz="3200">
                <a:solidFill>
                  <a:srgbClr val="C00000"/>
                </a:solidFill>
                <a:latin typeface="Cambria"/>
                <a:ea typeface="Cambria"/>
                <a:cs typeface="Cambria"/>
                <a:sym typeface="Cambria"/>
              </a:rPr>
              <a:t>**CEEC, CS, ECE, EED &amp; ME</a:t>
            </a:r>
            <a:endParaRPr/>
          </a:p>
          <a:p>
            <a:pPr indent="0" lvl="0" marL="36512" rtl="0" algn="ctr">
              <a:spcBef>
                <a:spcPts val="560"/>
              </a:spcBef>
              <a:spcAft>
                <a:spcPts val="0"/>
              </a:spcAft>
              <a:buSzPts val="2800"/>
              <a:buNone/>
            </a:pPr>
            <a:r>
              <a:rPr b="1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b="1" baseline="30000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</a:t>
            </a: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- $300 per student team member</a:t>
            </a:r>
            <a:endParaRPr/>
          </a:p>
          <a:p>
            <a:pPr indent="0" lvl="0" marL="36512" rtl="0" algn="ctr">
              <a:spcBef>
                <a:spcPts val="560"/>
              </a:spcBef>
              <a:spcAft>
                <a:spcPts val="0"/>
              </a:spcAft>
              <a:buSzPts val="2800"/>
              <a:buNone/>
            </a:pPr>
            <a:r>
              <a:rPr b="1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b="1" baseline="30000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nd</a:t>
            </a: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- $150 per student team member</a:t>
            </a:r>
            <a:endParaRPr/>
          </a:p>
          <a:p>
            <a:pPr indent="0" lvl="0" marL="36512" rtl="0" algn="ctr">
              <a:spcBef>
                <a:spcPts val="640"/>
              </a:spcBef>
              <a:spcAft>
                <a:spcPts val="0"/>
              </a:spcAft>
              <a:buSzPts val="3200"/>
              <a:buNone/>
            </a:pPr>
            <a:r>
              <a:rPr b="1" lang="en-US" sz="3200">
                <a:solidFill>
                  <a:srgbClr val="C00000"/>
                </a:solidFill>
                <a:latin typeface="Cambria"/>
                <a:ea typeface="Cambria"/>
                <a:cs typeface="Cambria"/>
                <a:sym typeface="Cambria"/>
              </a:rPr>
              <a:t>**Interdisciplinary</a:t>
            </a:r>
            <a:endParaRPr/>
          </a:p>
          <a:p>
            <a:pPr indent="0" lvl="0" marL="36512" rtl="0" algn="ctr">
              <a:spcBef>
                <a:spcPts val="560"/>
              </a:spcBef>
              <a:spcAft>
                <a:spcPts val="0"/>
              </a:spcAft>
              <a:buSzPts val="2800"/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$350 per student team member</a:t>
            </a:r>
            <a:endParaRPr/>
          </a:p>
          <a:p>
            <a:pPr indent="0" lvl="0" marL="36512" rtl="0" algn="ctr">
              <a:spcBef>
                <a:spcPts val="640"/>
              </a:spcBef>
              <a:spcAft>
                <a:spcPts val="0"/>
              </a:spcAft>
              <a:buSzPts val="3200"/>
              <a:buNone/>
            </a:pPr>
            <a:r>
              <a:rPr b="1" lang="en-US" sz="3200">
                <a:solidFill>
                  <a:srgbClr val="C00000"/>
                </a:solidFill>
                <a:latin typeface="Cambria"/>
                <a:ea typeface="Cambria"/>
                <a:cs typeface="Cambria"/>
                <a:sym typeface="Cambria"/>
              </a:rPr>
              <a:t>*Commercial Potential</a:t>
            </a:r>
            <a:endParaRPr/>
          </a:p>
          <a:p>
            <a:pPr indent="0" lvl="0" marL="36512" rtl="0" algn="ctr">
              <a:spcBef>
                <a:spcPts val="560"/>
              </a:spcBef>
              <a:spcAft>
                <a:spcPts val="0"/>
              </a:spcAft>
              <a:buSzPts val="2800"/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$325 per student team member</a:t>
            </a:r>
            <a:endParaRPr/>
          </a:p>
          <a:p>
            <a:pPr indent="0" lvl="0" marL="36512" rtl="0" algn="ctr">
              <a:spcBef>
                <a:spcPts val="32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</a:pPr>
            <a:r>
              <a:t/>
            </a:r>
            <a:endParaRPr b="1" i="1" sz="16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36512" rtl="0" algn="ctr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</a:pPr>
            <a:r>
              <a:rPr b="1" i="1" lang="en-US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* Can be won in addition to department awards</a:t>
            </a:r>
            <a:br>
              <a:rPr b="1" i="1" lang="en-US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i="1" lang="en-US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** If the category only has one team competing, then the team score must be equivalent to other department scores to receive a prize.</a:t>
            </a:r>
            <a:endParaRPr/>
          </a:p>
          <a:p>
            <a:pPr indent="0" lvl="0" marL="36512" rtl="0" algn="ctr">
              <a:spcBef>
                <a:spcPts val="640"/>
              </a:spcBef>
              <a:spcAft>
                <a:spcPts val="0"/>
              </a:spcAft>
              <a:buSzPts val="3200"/>
              <a:buNone/>
            </a:pPr>
            <a:r>
              <a:t/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" name="Google Shape;238;p20"/>
          <p:cNvSpPr txBox="1"/>
          <p:nvPr/>
        </p:nvSpPr>
        <p:spPr>
          <a:xfrm>
            <a:off x="0" y="380647"/>
            <a:ext cx="9144000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C00000"/>
                </a:solidFill>
                <a:latin typeface="Tahoma"/>
                <a:ea typeface="Tahoma"/>
                <a:cs typeface="Tahoma"/>
                <a:sym typeface="Tahoma"/>
              </a:rPr>
              <a:t>PRIZES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1"/>
          <p:cNvSpPr txBox="1"/>
          <p:nvPr>
            <p:ph idx="1" type="body"/>
          </p:nvPr>
        </p:nvSpPr>
        <p:spPr>
          <a:xfrm>
            <a:off x="914400" y="660975"/>
            <a:ext cx="7315200" cy="48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36512" rtl="0" algn="ctr"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en-US" sz="3000">
                <a:solidFill>
                  <a:srgbClr val="C00000"/>
                </a:solidFill>
                <a:latin typeface="Cambria"/>
                <a:ea typeface="Cambria"/>
                <a:cs typeface="Cambria"/>
                <a:sym typeface="Cambria"/>
              </a:rPr>
              <a:t>*Sustainability</a:t>
            </a:r>
            <a:endParaRPr/>
          </a:p>
          <a:p>
            <a:pPr indent="0" lvl="0" marL="36512" rtl="0" algn="ctr">
              <a:spcBef>
                <a:spcPts val="540"/>
              </a:spcBef>
              <a:spcAft>
                <a:spcPts val="0"/>
              </a:spcAft>
              <a:buSzPts val="2700"/>
              <a:buNone/>
            </a:pPr>
            <a:r>
              <a:rPr lang="en-US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$225 per student team member</a:t>
            </a:r>
            <a:endParaRPr/>
          </a:p>
          <a:p>
            <a:pPr indent="0" lvl="0" marL="36512" rtl="0" algn="ctr">
              <a:spcBef>
                <a:spcPts val="600"/>
              </a:spcBef>
              <a:spcAft>
                <a:spcPts val="0"/>
              </a:spcAft>
              <a:buSzPts val="3000"/>
              <a:buNone/>
            </a:pPr>
            <a:r>
              <a:rPr b="1" lang="en-US" sz="3000">
                <a:solidFill>
                  <a:srgbClr val="C00000"/>
                </a:solidFill>
                <a:latin typeface="Cambria"/>
                <a:ea typeface="Cambria"/>
                <a:cs typeface="Cambria"/>
                <a:sym typeface="Cambria"/>
              </a:rPr>
              <a:t>*Popular Choice</a:t>
            </a:r>
            <a:endParaRPr/>
          </a:p>
          <a:p>
            <a:pPr indent="0" lvl="0" marL="36512" rtl="0" algn="ctr">
              <a:spcBef>
                <a:spcPts val="540"/>
              </a:spcBef>
              <a:spcAft>
                <a:spcPts val="0"/>
              </a:spcAft>
              <a:buSzPts val="2700"/>
              <a:buNone/>
            </a:pPr>
            <a:r>
              <a:rPr lang="en-US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$125 per student team member</a:t>
            </a:r>
            <a:endParaRPr/>
          </a:p>
          <a:p>
            <a:pPr indent="0" lvl="0" marL="36512" rtl="0" algn="ctr">
              <a:spcBef>
                <a:spcPts val="600"/>
              </a:spcBef>
              <a:spcAft>
                <a:spcPts val="0"/>
              </a:spcAft>
              <a:buSzPts val="3000"/>
              <a:buNone/>
            </a:pPr>
            <a:r>
              <a:rPr b="1" lang="en-US" sz="3000">
                <a:solidFill>
                  <a:srgbClr val="C00000"/>
                </a:solidFill>
                <a:latin typeface="Cambria"/>
                <a:ea typeface="Cambria"/>
                <a:cs typeface="Cambria"/>
                <a:sym typeface="Cambria"/>
              </a:rPr>
              <a:t>*Team Congeniality</a:t>
            </a:r>
            <a:endParaRPr/>
          </a:p>
          <a:p>
            <a:pPr indent="0" lvl="0" marL="36512" rtl="0" algn="ctr">
              <a:spcBef>
                <a:spcPts val="540"/>
              </a:spcBef>
              <a:spcAft>
                <a:spcPts val="0"/>
              </a:spcAft>
              <a:buSzPts val="2700"/>
              <a:buNone/>
            </a:pPr>
            <a:r>
              <a:rPr lang="en-US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$100 per student team member</a:t>
            </a:r>
            <a:endParaRPr/>
          </a:p>
          <a:p>
            <a:pPr indent="0" lvl="0" marL="36512" rtl="0" algn="ctr">
              <a:spcBef>
                <a:spcPts val="600"/>
              </a:spcBef>
              <a:spcAft>
                <a:spcPts val="0"/>
              </a:spcAft>
              <a:buSzPts val="3000"/>
              <a:buNone/>
            </a:pPr>
            <a:r>
              <a:rPr b="1" lang="en-US" sz="3000">
                <a:solidFill>
                  <a:srgbClr val="C00000"/>
                </a:solidFill>
                <a:latin typeface="Cambria"/>
                <a:ea typeface="Cambria"/>
                <a:cs typeface="Cambria"/>
                <a:sym typeface="Cambria"/>
              </a:rPr>
              <a:t>*Innovation</a:t>
            </a:r>
            <a:endParaRPr/>
          </a:p>
          <a:p>
            <a:pPr indent="0" lvl="0" marL="36512" rtl="0" algn="ctr">
              <a:spcBef>
                <a:spcPts val="540"/>
              </a:spcBef>
              <a:spcAft>
                <a:spcPts val="0"/>
              </a:spcAft>
              <a:buSzPts val="2700"/>
              <a:buNone/>
            </a:pPr>
            <a:r>
              <a:rPr lang="en-US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$200 per student team member</a:t>
            </a:r>
            <a:endParaRPr/>
          </a:p>
          <a:p>
            <a:pPr indent="0" lvl="0" marL="36512" rtl="0" algn="ctr">
              <a:spcBef>
                <a:spcPts val="600"/>
              </a:spcBef>
              <a:spcAft>
                <a:spcPts val="0"/>
              </a:spcAft>
              <a:buSzPts val="3000"/>
              <a:buNone/>
            </a:pPr>
            <a:r>
              <a:rPr b="1" lang="en-US" sz="3000">
                <a:solidFill>
                  <a:srgbClr val="C00000"/>
                </a:solidFill>
                <a:latin typeface="Cambria"/>
                <a:ea typeface="Cambria"/>
                <a:cs typeface="Cambria"/>
                <a:sym typeface="Cambria"/>
              </a:rPr>
              <a:t>Grand Prize</a:t>
            </a:r>
            <a:endParaRPr/>
          </a:p>
          <a:p>
            <a:pPr indent="0" lvl="0" marL="36512" rtl="0" algn="ctr">
              <a:spcBef>
                <a:spcPts val="540"/>
              </a:spcBef>
              <a:spcAft>
                <a:spcPts val="0"/>
              </a:spcAft>
              <a:buSzPts val="2700"/>
              <a:buNone/>
            </a:pPr>
            <a:r>
              <a:rPr lang="en-US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$500 per student team member</a:t>
            </a:r>
            <a:endParaRPr/>
          </a:p>
          <a:p>
            <a:pPr indent="0" lvl="0" marL="36512" rtl="0" algn="ctr"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b="1" i="1" lang="en-US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* Can be won in addition to department awards</a:t>
            </a:r>
            <a:endParaRPr/>
          </a:p>
        </p:txBody>
      </p:sp>
      <p:sp>
        <p:nvSpPr>
          <p:cNvPr id="244" name="Google Shape;244;p21"/>
          <p:cNvSpPr txBox="1"/>
          <p:nvPr/>
        </p:nvSpPr>
        <p:spPr>
          <a:xfrm>
            <a:off x="0" y="76200"/>
            <a:ext cx="9144000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C00000"/>
                </a:solidFill>
                <a:latin typeface="Tahoma"/>
                <a:ea typeface="Tahoma"/>
                <a:cs typeface="Tahoma"/>
                <a:sym typeface="Tahoma"/>
              </a:rPr>
              <a:t>PRIZES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2"/>
          <p:cNvSpPr txBox="1"/>
          <p:nvPr/>
        </p:nvSpPr>
        <p:spPr>
          <a:xfrm>
            <a:off x="762000" y="228600"/>
            <a:ext cx="62484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AWARDS NIGHT!</a:t>
            </a:r>
            <a:endParaRPr/>
          </a:p>
        </p:txBody>
      </p:sp>
      <p:sp>
        <p:nvSpPr>
          <p:cNvPr id="250" name="Google Shape;250;p22"/>
          <p:cNvSpPr txBox="1"/>
          <p:nvPr/>
        </p:nvSpPr>
        <p:spPr>
          <a:xfrm>
            <a:off x="685800" y="1219200"/>
            <a:ext cx="8305800" cy="3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 u="sng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WHEN:</a:t>
            </a:r>
            <a:r>
              <a:rPr b="1"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     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Friday, May 8</a:t>
            </a:r>
            <a:r>
              <a:rPr baseline="30000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, 6:30pm-9:30pm </a:t>
            </a:r>
            <a:endParaRPr baseline="30000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 u="sng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WHERE:</a:t>
            </a:r>
            <a:r>
              <a:rPr b="1"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Thomas and Mack, </a:t>
            </a:r>
            <a:r>
              <a:rPr lang="en-US" sz="1800">
                <a:solidFill>
                  <a:schemeClr val="dk1"/>
                </a:solidFill>
              </a:rPr>
              <a:t>The 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Pavilion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 u="sng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WHO:</a:t>
            </a:r>
            <a:r>
              <a:rPr b="1"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      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Senior Design students, guests, faculty, staff and donors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 u="sng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WHY:</a:t>
            </a:r>
            <a:r>
              <a:rPr b="1"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       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 recognize all that you have done throughout your College of   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      Engineering Journey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 u="sng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PLANNED AGENDA:</a:t>
            </a:r>
            <a:endParaRPr sz="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6:30PM –               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Doors open to </a:t>
            </a:r>
            <a:r>
              <a:rPr lang="en-US" sz="1800">
                <a:solidFill>
                  <a:schemeClr val="dk1"/>
                </a:solidFill>
              </a:rPr>
              <a:t>The 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Pavilion for dinner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7:15PM- 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    Awards begins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9:00PM –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   Awards conclude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3"/>
          <p:cNvSpPr txBox="1"/>
          <p:nvPr/>
        </p:nvSpPr>
        <p:spPr>
          <a:xfrm>
            <a:off x="76200" y="838200"/>
            <a:ext cx="8763000" cy="33393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DINNER DETAILS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STUDENTS AND 1 GUEST ARE FREE TO ATTEND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ADDITIONAL GUESTS ARE $75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DEADLINE TO RSVP FOR AWARDS RECEPTION IS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April 28, 2026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 RSVP YOU MUST COMPLETE THE RSVP FORM, EVEN IF YOU ARE NOT BRINGING ADDITIONAL GUESTS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 may contain: 6 people, people smiling, people standing" id="260" name="Google Shape;260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8600" y="228600"/>
            <a:ext cx="4168141" cy="29001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347" y="3657600"/>
            <a:ext cx="4310634" cy="25008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876800" y="228600"/>
            <a:ext cx="4034028" cy="25694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2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876800" y="3397469"/>
            <a:ext cx="4089556" cy="27279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6646" y="350675"/>
            <a:ext cx="4044354" cy="2697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73263" y="3513806"/>
            <a:ext cx="4938522" cy="32679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343400" y="152400"/>
            <a:ext cx="4394999" cy="293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6"/>
          <p:cNvSpPr txBox="1"/>
          <p:nvPr/>
        </p:nvSpPr>
        <p:spPr>
          <a:xfrm>
            <a:off x="232272" y="304800"/>
            <a:ext cx="8153400" cy="492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00">
                <a:solidFill>
                  <a:srgbClr val="C00000"/>
                </a:solidFill>
                <a:latin typeface="Tahoma"/>
                <a:ea typeface="Tahoma"/>
                <a:cs typeface="Tahoma"/>
                <a:sym typeface="Tahoma"/>
              </a:rPr>
              <a:t>IMPORTANT DATES/DEADLINES</a:t>
            </a:r>
            <a:endParaRPr/>
          </a:p>
        </p:txBody>
      </p:sp>
      <p:sp>
        <p:nvSpPr>
          <p:cNvPr id="276" name="Google Shape;276;p26"/>
          <p:cNvSpPr txBox="1"/>
          <p:nvPr/>
        </p:nvSpPr>
        <p:spPr>
          <a:xfrm>
            <a:off x="152400" y="1219200"/>
            <a:ext cx="8839199" cy="41088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028700" lvl="0" marL="10287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1/30/26:      </a:t>
            </a: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contact sheet due</a:t>
            </a:r>
            <a:endParaRPr/>
          </a:p>
          <a:p>
            <a:pPr indent="-1028700" lvl="0" marL="102870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2/12/26:      </a:t>
            </a: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Last day to email Molly to schedule a Team Photo</a:t>
            </a:r>
            <a:endParaRPr/>
          </a:p>
          <a:p>
            <a:pPr indent="-1028700" lvl="0" marL="102870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2/24/26:</a:t>
            </a:r>
            <a:r>
              <a:rPr b="1" lang="en-US" sz="20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	    </a:t>
            </a: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Project Abstracts– Email to Molly at </a:t>
            </a:r>
            <a:r>
              <a:rPr lang="en-US" sz="20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molly.marks@unlv.edu</a:t>
            </a: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                            	as a </a:t>
            </a:r>
            <a:r>
              <a:rPr b="1" i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WORD doc   </a:t>
            </a:r>
            <a:endParaRPr/>
          </a:p>
          <a:p>
            <a:pPr indent="-1028700" lvl="0" marL="102870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3/2/26:        </a:t>
            </a: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Professional Photos Day 1: 12PM-4:30PM</a:t>
            </a:r>
            <a:endParaRPr/>
          </a:p>
          <a:p>
            <a:pPr indent="-1028700" lvl="0" marL="102870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3/2/26:        </a:t>
            </a: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Final day to drop from the competition!</a:t>
            </a:r>
            <a:endParaRPr/>
          </a:p>
          <a:p>
            <a:pPr indent="-1028700" lvl="0" marL="102870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3.3.26:</a:t>
            </a:r>
            <a:r>
              <a:rPr b="1" lang="en-US" sz="20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	    </a:t>
            </a: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Professional Photos Day 2: 8AM-1PM</a:t>
            </a:r>
            <a:endParaRPr/>
          </a:p>
          <a:p>
            <a:pPr indent="-1028700" lvl="0" marL="102870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3/4/26:        </a:t>
            </a: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Last day to submit special needs request</a:t>
            </a:r>
            <a:endParaRPr/>
          </a:p>
          <a:p>
            <a:pPr indent="-1028700" lvl="0" marL="102870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3/24/26:</a:t>
            </a:r>
            <a:r>
              <a:rPr b="1" lang="en-US" sz="20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US"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Presentation times emailed to students</a:t>
            </a:r>
            <a:endParaRPr/>
          </a:p>
          <a:p>
            <a:pPr indent="-1028700" lvl="0" marL="102870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028700" lvl="0" marL="102870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7"/>
          <p:cNvSpPr txBox="1"/>
          <p:nvPr/>
        </p:nvSpPr>
        <p:spPr>
          <a:xfrm>
            <a:off x="304800" y="228600"/>
            <a:ext cx="8153400" cy="492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00">
                <a:solidFill>
                  <a:srgbClr val="C00000"/>
                </a:solidFill>
                <a:latin typeface="Tahoma"/>
                <a:ea typeface="Tahoma"/>
                <a:cs typeface="Tahoma"/>
                <a:sym typeface="Tahoma"/>
              </a:rPr>
              <a:t>IMPORTANT DATES/DEADLINES</a:t>
            </a:r>
            <a:endParaRPr/>
          </a:p>
        </p:txBody>
      </p:sp>
      <p:sp>
        <p:nvSpPr>
          <p:cNvPr id="282" name="Google Shape;282;p27"/>
          <p:cNvSpPr txBox="1"/>
          <p:nvPr/>
        </p:nvSpPr>
        <p:spPr>
          <a:xfrm>
            <a:off x="76200" y="812899"/>
            <a:ext cx="8763000" cy="55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028700" lvl="0" marL="10287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4.16.26:       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Poster PDF file due to Molly at molly.marks@unlv.edu</a:t>
            </a:r>
            <a:endParaRPr b="1" sz="1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028700" lvl="0" marL="102870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4/28/26: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   RSVP deadline for awards </a:t>
            </a: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(link will be provided) 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student and one guest is free </a:t>
            </a:r>
            <a:b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</a:t>
            </a:r>
            <a:r>
              <a:rPr i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($75 for additional guests) – </a:t>
            </a:r>
            <a:r>
              <a:rPr b="1" i="1" lang="en-US" sz="1800" u="sng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MUST RSVP at link if attending</a:t>
            </a:r>
            <a:endParaRPr/>
          </a:p>
          <a:p>
            <a:pPr indent="-1028700" lvl="0" marL="102870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5/4/26:         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Set up, Engineering Complex, 10am-4pm</a:t>
            </a:r>
            <a:endParaRPr b="1" i="1" sz="1800" u="sng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028700" lvl="0" marL="102870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5/5/26:</a:t>
            </a:r>
            <a:r>
              <a:rPr b="1" lang="en-US" sz="1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	   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Competition, 8am-5pm, Engineering Complex</a:t>
            </a:r>
            <a:endParaRPr/>
          </a:p>
          <a:p>
            <a:pPr indent="-1028700" lvl="0" marL="102870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5/12/26:</a:t>
            </a:r>
            <a:r>
              <a:rPr b="1" lang="en-US" sz="1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	   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Reimbursement items (receipts &amp; completed reimbursement document) </a:t>
            </a:r>
            <a:endParaRPr/>
          </a:p>
          <a:p>
            <a:pPr indent="-1028700" lvl="0" marL="102870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  due to  your department Administrative Assistant by 4:30pm-  NO EXCEPTIONS</a:t>
            </a:r>
            <a:endParaRPr/>
          </a:p>
          <a:p>
            <a:pPr indent="0" lvl="0" marL="0" marR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CEEC-</a:t>
            </a:r>
            <a:r>
              <a:rPr b="1" lang="en-US" sz="1800">
                <a:solidFill>
                  <a:srgbClr val="2E74B5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en-US" sz="18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Chandana.jamjam@unlv.edu </a:t>
            </a:r>
            <a:endParaRPr b="1" sz="1800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CS-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n-US" sz="18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Mario.martin@unlv.edu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ECE-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n-US" sz="18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Cameron.Williams@unlv.edu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ME-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n-US" sz="18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Chandashree.goddudharmegowda@unlv.edu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EED-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n-US" sz="1800" u="sng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Rachel.Soriano@unlv.edu</a:t>
            </a:r>
            <a:endParaRPr b="1" sz="1800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028700" lvl="0" marL="10287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5/8/26:      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Awards Dinner, 6:30pm-9:30pm, The Pavilion</a:t>
            </a:r>
            <a:endParaRPr/>
          </a:p>
          <a:p>
            <a:pPr indent="0" lvl="0" marL="0" marR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i="1" lang="en-US" sz="1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**Teams will only be reimbursed if they participated in the competition**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800" u="sng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Teams MUST be present at awards or any monetary </a:t>
            </a:r>
            <a:endParaRPr/>
          </a:p>
          <a:p>
            <a:pPr indent="-1028700" lvl="0" marL="102870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800" u="sng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award will be forfeited.</a:t>
            </a:r>
            <a:endParaRPr sz="18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600" u="sng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3"/>
          <p:cNvSpPr txBox="1"/>
          <p:nvPr/>
        </p:nvSpPr>
        <p:spPr>
          <a:xfrm>
            <a:off x="152400" y="152400"/>
            <a:ext cx="8867192" cy="6617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700" u="none" cap="none" strike="noStrike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Class of Spring 2025 Senior Design</a:t>
            </a:r>
            <a:endParaRPr/>
          </a:p>
        </p:txBody>
      </p:sp>
      <p:pic>
        <p:nvPicPr>
          <p:cNvPr id="125" name="Google Shape;125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9159" y="838200"/>
            <a:ext cx="8225241" cy="548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4"/>
          <p:cNvSpPr txBox="1"/>
          <p:nvPr>
            <p:ph idx="1" type="body"/>
          </p:nvPr>
        </p:nvSpPr>
        <p:spPr>
          <a:xfrm>
            <a:off x="381000" y="1143000"/>
            <a:ext cx="7848600" cy="51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36512" rtl="0" algn="ctr"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Professional team photos will be taken at no charge on the dates and times below:</a:t>
            </a:r>
            <a:endParaRPr/>
          </a:p>
          <a:p>
            <a:pPr indent="0" lvl="0" marL="36512" rtl="0" algn="ctr">
              <a:spcBef>
                <a:spcPts val="28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36512" rtl="0" algn="ctr">
              <a:spcBef>
                <a:spcPts val="560"/>
              </a:spcBef>
              <a:spcAft>
                <a:spcPts val="0"/>
              </a:spcAft>
              <a:buSzPts val="2800"/>
              <a:buNone/>
            </a:pPr>
            <a:r>
              <a:rPr b="1" lang="en-US" sz="2800">
                <a:solidFill>
                  <a:srgbClr val="C00000"/>
                </a:solidFill>
                <a:latin typeface="Cambria"/>
                <a:ea typeface="Cambria"/>
                <a:cs typeface="Cambria"/>
                <a:sym typeface="Cambria"/>
              </a:rPr>
              <a:t>Monday, March 2</a:t>
            </a:r>
            <a:r>
              <a:rPr b="1" baseline="30000" lang="en-US" sz="2800">
                <a:solidFill>
                  <a:srgbClr val="C00000"/>
                </a:solidFill>
                <a:latin typeface="Cambria"/>
                <a:ea typeface="Cambria"/>
                <a:cs typeface="Cambria"/>
                <a:sym typeface="Cambria"/>
              </a:rPr>
              <a:t>nd</a:t>
            </a:r>
            <a:r>
              <a:rPr b="1" lang="en-US" sz="2800">
                <a:solidFill>
                  <a:srgbClr val="C00000"/>
                </a:solidFill>
                <a:latin typeface="Cambria"/>
                <a:ea typeface="Cambria"/>
                <a:cs typeface="Cambria"/>
                <a:sym typeface="Cambria"/>
              </a:rPr>
              <a:t> :  12PM-4:30PM*</a:t>
            </a:r>
            <a:endParaRPr/>
          </a:p>
          <a:p>
            <a:pPr indent="0" lvl="0" marL="36512" rtl="0" algn="ctr">
              <a:spcBef>
                <a:spcPts val="560"/>
              </a:spcBef>
              <a:spcAft>
                <a:spcPts val="0"/>
              </a:spcAft>
              <a:buSzPts val="2800"/>
              <a:buNone/>
            </a:pPr>
            <a:r>
              <a:rPr b="1" lang="en-US" sz="28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&amp;</a:t>
            </a:r>
            <a:endParaRPr/>
          </a:p>
          <a:p>
            <a:pPr indent="0" lvl="0" marL="36512" rtl="0" algn="ctr">
              <a:spcBef>
                <a:spcPts val="560"/>
              </a:spcBef>
              <a:spcAft>
                <a:spcPts val="0"/>
              </a:spcAft>
              <a:buSzPts val="2800"/>
              <a:buNone/>
            </a:pPr>
            <a:r>
              <a:rPr b="1" lang="en-US" sz="2800">
                <a:solidFill>
                  <a:srgbClr val="C00000"/>
                </a:solidFill>
                <a:latin typeface="Cambria"/>
                <a:ea typeface="Cambria"/>
                <a:cs typeface="Cambria"/>
                <a:sym typeface="Cambria"/>
              </a:rPr>
              <a:t>Tuesday, March 3</a:t>
            </a:r>
            <a:r>
              <a:rPr b="1" baseline="30000" lang="en-US" sz="2800">
                <a:solidFill>
                  <a:srgbClr val="C00000"/>
                </a:solidFill>
                <a:latin typeface="Cambria"/>
                <a:ea typeface="Cambria"/>
                <a:cs typeface="Cambria"/>
                <a:sym typeface="Cambria"/>
              </a:rPr>
              <a:t>rd</a:t>
            </a:r>
            <a:r>
              <a:rPr b="1" lang="en-US" sz="2800">
                <a:solidFill>
                  <a:srgbClr val="C00000"/>
                </a:solidFill>
                <a:latin typeface="Cambria"/>
                <a:ea typeface="Cambria"/>
                <a:cs typeface="Cambria"/>
                <a:sym typeface="Cambria"/>
              </a:rPr>
              <a:t> : 8AM-1PM*</a:t>
            </a:r>
            <a:endParaRPr/>
          </a:p>
          <a:p>
            <a:pPr indent="0" lvl="0" marL="36512" rtl="0" algn="ctr">
              <a:spcBef>
                <a:spcPts val="28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1" sz="1400">
              <a:solidFill>
                <a:srgbClr val="C00000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382588" lvl="0" marL="419100" rtl="0" algn="ctr">
              <a:spcBef>
                <a:spcPts val="400"/>
              </a:spcBef>
              <a:spcAft>
                <a:spcPts val="0"/>
              </a:spcAft>
              <a:buSzPts val="2000"/>
              <a:buChar char="•"/>
            </a:pPr>
            <a:r>
              <a:rPr b="1" i="1" lang="en-US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Professional attire for team photo. </a:t>
            </a:r>
            <a:endParaRPr/>
          </a:p>
          <a:p>
            <a:pPr indent="-382588" lvl="0" marL="419100" rtl="0" algn="ctr">
              <a:spcBef>
                <a:spcPts val="400"/>
              </a:spcBef>
              <a:spcAft>
                <a:spcPts val="0"/>
              </a:spcAft>
              <a:buSzPts val="2000"/>
              <a:buChar char="•"/>
            </a:pPr>
            <a:r>
              <a:rPr b="1" i="1" lang="en-US" sz="2000">
                <a:solidFill>
                  <a:srgbClr val="C00000"/>
                </a:solidFill>
                <a:latin typeface="Cambria"/>
                <a:ea typeface="Cambria"/>
                <a:cs typeface="Cambria"/>
                <a:sym typeface="Cambria"/>
              </a:rPr>
              <a:t>*Time slots will be filled as received; these are the only 2 days we will take team photos.</a:t>
            </a:r>
            <a:endParaRPr/>
          </a:p>
        </p:txBody>
      </p:sp>
      <p:sp>
        <p:nvSpPr>
          <p:cNvPr id="131" name="Google Shape;131;p4"/>
          <p:cNvSpPr txBox="1"/>
          <p:nvPr/>
        </p:nvSpPr>
        <p:spPr>
          <a:xfrm>
            <a:off x="0" y="380647"/>
            <a:ext cx="9144000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00" u="none" cap="none" strike="noStrike">
                <a:solidFill>
                  <a:srgbClr val="C00000"/>
                </a:solidFill>
                <a:latin typeface="Tahoma"/>
                <a:ea typeface="Tahoma"/>
                <a:cs typeface="Tahoma"/>
                <a:sym typeface="Tahoma"/>
              </a:rPr>
              <a:t>Professional Team Photos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5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6048" y="3733800"/>
            <a:ext cx="4395952" cy="2062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34461" y="228600"/>
            <a:ext cx="4233339" cy="24405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6200" y="10510"/>
            <a:ext cx="4648200" cy="309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761825" y="3276600"/>
            <a:ext cx="4343400" cy="289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6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200" y="152400"/>
            <a:ext cx="4689230" cy="259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44358" y="3156379"/>
            <a:ext cx="4499642" cy="2891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6200" y="3156379"/>
            <a:ext cx="4384548" cy="29230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029200" y="132938"/>
            <a:ext cx="3962400" cy="26417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7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8600" y="38100"/>
            <a:ext cx="3810000" cy="285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00600" y="210134"/>
            <a:ext cx="4114800" cy="2597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828800" y="3505200"/>
            <a:ext cx="5334000" cy="3314471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7"/>
          <p:cNvSpPr txBox="1"/>
          <p:nvPr/>
        </p:nvSpPr>
        <p:spPr>
          <a:xfrm>
            <a:off x="1600200" y="2438400"/>
            <a:ext cx="15240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UNIFORMS</a:t>
            </a:r>
            <a:endParaRPr/>
          </a:p>
        </p:txBody>
      </p:sp>
      <p:sp>
        <p:nvSpPr>
          <p:cNvPr id="156" name="Google Shape;156;p7"/>
          <p:cNvSpPr txBox="1"/>
          <p:nvPr/>
        </p:nvSpPr>
        <p:spPr>
          <a:xfrm>
            <a:off x="6629400" y="2453640"/>
            <a:ext cx="20574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POLO SHIRTS</a:t>
            </a:r>
            <a:endParaRPr/>
          </a:p>
        </p:txBody>
      </p:sp>
      <p:sp>
        <p:nvSpPr>
          <p:cNvPr id="157" name="Google Shape;157;p7"/>
          <p:cNvSpPr txBox="1"/>
          <p:nvPr/>
        </p:nvSpPr>
        <p:spPr>
          <a:xfrm>
            <a:off x="5410200" y="3520440"/>
            <a:ext cx="20955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SUIT AND TIE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57800" y="762000"/>
            <a:ext cx="3581400" cy="34842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2400" y="97109"/>
            <a:ext cx="4575048" cy="30500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4517" y="3429000"/>
            <a:ext cx="4995324" cy="33318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9"/>
          <p:cNvSpPr txBox="1"/>
          <p:nvPr/>
        </p:nvSpPr>
        <p:spPr>
          <a:xfrm>
            <a:off x="0" y="1143000"/>
            <a:ext cx="9144000" cy="42165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Poster file in pdf sized to 48x36 inches due to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Molly.marks@unlv.edu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on or before 4.16.25!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Please utilize the poster template that was provided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to you as well as the YouTube video link and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PowerPoint slides from previous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poster workshops.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heme1">
  <a:themeElements>
    <a:clrScheme name="Custom 1">
      <a:dk1>
        <a:srgbClr val="000000"/>
      </a:dk1>
      <a:lt1>
        <a:srgbClr val="FFFFFF"/>
      </a:lt1>
      <a:dk2>
        <a:srgbClr val="411414"/>
      </a:dk2>
      <a:lt2>
        <a:srgbClr val="7F7F7F"/>
      </a:lt2>
      <a:accent1>
        <a:srgbClr val="D98686"/>
      </a:accent1>
      <a:accent2>
        <a:srgbClr val="752525"/>
      </a:accent2>
      <a:accent3>
        <a:srgbClr val="595959"/>
      </a:accent3>
      <a:accent4>
        <a:srgbClr val="3F3F3F"/>
      </a:accent4>
      <a:accent5>
        <a:srgbClr val="E8B7B7"/>
      </a:accent5>
      <a:accent6>
        <a:srgbClr val="BFBFBF"/>
      </a:accent6>
      <a:hlink>
        <a:srgbClr val="DB5353"/>
      </a:hlink>
      <a:folHlink>
        <a:srgbClr val="90363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2013-01-04T21:20:13Z</dcterms:created>
  <dc:creator>oit</dc:creator>
</cp:coreProperties>
</file>